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48" r:id="rId3"/>
  </p:sldMasterIdLst>
  <p:notesMasterIdLst>
    <p:notesMasterId r:id="rId15"/>
  </p:notesMasterIdLst>
  <p:handoutMasterIdLst>
    <p:handoutMasterId r:id="rId16"/>
  </p:handoutMasterIdLst>
  <p:sldIdLst>
    <p:sldId id="282" r:id="rId4"/>
    <p:sldId id="292" r:id="rId5"/>
    <p:sldId id="283" r:id="rId6"/>
    <p:sldId id="299" r:id="rId7"/>
    <p:sldId id="284" r:id="rId8"/>
    <p:sldId id="298" r:id="rId9"/>
    <p:sldId id="300" r:id="rId10"/>
    <p:sldId id="297" r:id="rId11"/>
    <p:sldId id="301" r:id="rId12"/>
    <p:sldId id="285" r:id="rId13"/>
    <p:sldId id="296" r:id="rId14"/>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216" autoAdjust="0"/>
  </p:normalViewPr>
  <p:slideViewPr>
    <p:cSldViewPr snapToGrid="0">
      <p:cViewPr varScale="1">
        <p:scale>
          <a:sx n="72" d="100"/>
          <a:sy n="72" d="100"/>
        </p:scale>
        <p:origin x="660" y="5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9" d="100"/>
          <a:sy n="69" d="100"/>
        </p:scale>
        <p:origin x="41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86EB9-FC74-4297-AF36-D6B2AC0B9CB5}"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pPr rtl="1"/>
          <a:endParaRPr lang="ar-SA"/>
        </a:p>
      </dgm:t>
    </dgm:pt>
    <dgm:pt modelId="{44BD6C98-EE38-45CC-8F1F-AFEE40C714C1}">
      <dgm:prSet phldrT="[نص]" custT="1"/>
      <dgm:spPr/>
      <dgm:t>
        <a:bodyPr/>
        <a:lstStyle/>
        <a:p>
          <a:pPr rtl="1"/>
          <a:r>
            <a:rPr lang="ar-SA" sz="1800" dirty="0"/>
            <a:t>تعزيز التعاون الدولي في مجال التوعية والتعليم في الفضاء.</a:t>
          </a:r>
        </a:p>
      </dgm:t>
    </dgm:pt>
    <dgm:pt modelId="{F2A0D355-87F2-4F6D-A641-4F6C1659C6DA}" type="parTrans" cxnId="{8A1B672F-981B-4E4E-8850-7E32EDDB0FD1}">
      <dgm:prSet/>
      <dgm:spPr/>
      <dgm:t>
        <a:bodyPr/>
        <a:lstStyle/>
        <a:p>
          <a:pPr rtl="1"/>
          <a:endParaRPr lang="ar-SA"/>
        </a:p>
      </dgm:t>
    </dgm:pt>
    <dgm:pt modelId="{87143199-A6CF-40FD-91C5-CE67233F01D1}" type="sibTrans" cxnId="{8A1B672F-981B-4E4E-8850-7E32EDDB0FD1}">
      <dgm:prSet/>
      <dgm:spPr/>
      <dgm:t>
        <a:bodyPr/>
        <a:lstStyle/>
        <a:p>
          <a:pPr rtl="1"/>
          <a:endParaRPr lang="ar-SA"/>
        </a:p>
      </dgm:t>
    </dgm:pt>
    <dgm:pt modelId="{DA7C62C0-B010-45D7-B007-9455E4E6CB37}">
      <dgm:prSet phldrT="[نص]" custT="1"/>
      <dgm:spPr/>
      <dgm:t>
        <a:bodyPr/>
        <a:lstStyle/>
        <a:p>
          <a:pPr rtl="1"/>
          <a:r>
            <a:rPr lang="ar-SA" sz="1800" dirty="0"/>
            <a:t>إثبات الدعم العام للبرامج الفضائية.</a:t>
          </a:r>
        </a:p>
      </dgm:t>
    </dgm:pt>
    <dgm:pt modelId="{F3E8EA62-3D7C-4806-BDA2-0A56C7D39867}" type="parTrans" cxnId="{FBEA5E9B-82F4-43BF-A548-D22E5E74279C}">
      <dgm:prSet/>
      <dgm:spPr/>
      <dgm:t>
        <a:bodyPr/>
        <a:lstStyle/>
        <a:p>
          <a:pPr rtl="1"/>
          <a:endParaRPr lang="ar-SA"/>
        </a:p>
      </dgm:t>
    </dgm:pt>
    <dgm:pt modelId="{633E1BA1-A9E0-40F2-977D-CE12645AF70D}" type="sibTrans" cxnId="{FBEA5E9B-82F4-43BF-A548-D22E5E74279C}">
      <dgm:prSet/>
      <dgm:spPr/>
      <dgm:t>
        <a:bodyPr/>
        <a:lstStyle/>
        <a:p>
          <a:pPr rtl="1"/>
          <a:endParaRPr lang="ar-SA"/>
        </a:p>
      </dgm:t>
    </dgm:pt>
    <dgm:pt modelId="{2B117914-3841-495F-95ED-F619AD286CFE}">
      <dgm:prSet phldrT="[نص]" custT="1"/>
      <dgm:spPr/>
      <dgm:t>
        <a:bodyPr/>
        <a:lstStyle/>
        <a:p>
          <a:pPr rtl="1"/>
          <a:r>
            <a:rPr lang="ar-SA" sz="1800" dirty="0"/>
            <a:t>التشجيع على زيادة استخدام الفضاء من أجل التنمية الاقتصادية المستدامة.</a:t>
          </a:r>
        </a:p>
      </dgm:t>
    </dgm:pt>
    <dgm:pt modelId="{3F3D8EFC-FDBE-4FE3-855F-37D07CC65D6D}" type="parTrans" cxnId="{DB2C98A8-235D-427F-ADC3-DDBEBF19C0F5}">
      <dgm:prSet/>
      <dgm:spPr/>
      <dgm:t>
        <a:bodyPr/>
        <a:lstStyle/>
        <a:p>
          <a:pPr rtl="1"/>
          <a:endParaRPr lang="ar-SA"/>
        </a:p>
      </dgm:t>
    </dgm:pt>
    <dgm:pt modelId="{CF1EDBAE-DB4B-41CA-8F80-E1C01BB71618}" type="sibTrans" cxnId="{DB2C98A8-235D-427F-ADC3-DDBEBF19C0F5}">
      <dgm:prSet/>
      <dgm:spPr/>
      <dgm:t>
        <a:bodyPr/>
        <a:lstStyle/>
        <a:p>
          <a:pPr rtl="1"/>
          <a:endParaRPr lang="ar-SA"/>
        </a:p>
      </dgm:t>
    </dgm:pt>
    <dgm:pt modelId="{380B8F16-192C-4CCB-B783-CAF9DD0F03A9}">
      <dgm:prSet phldrT="[نص]" custT="1"/>
      <dgm:spPr/>
      <dgm:t>
        <a:bodyPr/>
        <a:lstStyle/>
        <a:p>
          <a:pPr rtl="1"/>
          <a:r>
            <a:rPr lang="ar-SA" sz="1800" dirty="0"/>
            <a:t>إثراء الشباب حول العلوم، والتكنولوجيا، والهندسة، والرياضيات.</a:t>
          </a:r>
        </a:p>
      </dgm:t>
    </dgm:pt>
    <dgm:pt modelId="{A1DF5219-5E9E-4591-86C5-1777301D05D1}" type="parTrans" cxnId="{E52FC843-B3F3-4544-A9BE-987D38787744}">
      <dgm:prSet/>
      <dgm:spPr/>
      <dgm:t>
        <a:bodyPr/>
        <a:lstStyle/>
        <a:p>
          <a:pPr rtl="1"/>
          <a:endParaRPr lang="ar-SA"/>
        </a:p>
      </dgm:t>
    </dgm:pt>
    <dgm:pt modelId="{90F3AF14-F44A-4F9B-ABE2-2D75F545EBA9}" type="sibTrans" cxnId="{E52FC843-B3F3-4544-A9BE-987D38787744}">
      <dgm:prSet/>
      <dgm:spPr/>
      <dgm:t>
        <a:bodyPr/>
        <a:lstStyle/>
        <a:p>
          <a:pPr rtl="1"/>
          <a:endParaRPr lang="ar-SA"/>
        </a:p>
      </dgm:t>
    </dgm:pt>
    <dgm:pt modelId="{42700E55-0367-4609-ABF2-1674D0148982}">
      <dgm:prSet phldrT="[نص]" phldr="1"/>
      <dgm:spPr/>
      <dgm:t>
        <a:bodyPr/>
        <a:lstStyle/>
        <a:p>
          <a:pPr rtl="1"/>
          <a:endParaRPr lang="ar-SA"/>
        </a:p>
      </dgm:t>
    </dgm:pt>
    <dgm:pt modelId="{D4BADFF3-8324-43A0-ACF4-17DD122FFF35}" type="parTrans" cxnId="{90FE4DAE-C68E-43D9-96D0-E41AF4882D06}">
      <dgm:prSet/>
      <dgm:spPr/>
      <dgm:t>
        <a:bodyPr/>
        <a:lstStyle/>
        <a:p>
          <a:pPr rtl="1"/>
          <a:endParaRPr lang="ar-SA"/>
        </a:p>
      </dgm:t>
    </dgm:pt>
    <dgm:pt modelId="{52297D37-C191-4899-B0AB-BCC2882C3A69}" type="sibTrans" cxnId="{90FE4DAE-C68E-43D9-96D0-E41AF4882D06}">
      <dgm:prSet/>
      <dgm:spPr/>
      <dgm:t>
        <a:bodyPr/>
        <a:lstStyle/>
        <a:p>
          <a:pPr rtl="1"/>
          <a:endParaRPr lang="ar-SA"/>
        </a:p>
      </dgm:t>
    </dgm:pt>
    <dgm:pt modelId="{340F0B79-3472-47F5-AAA5-9962150F7BB5}">
      <dgm:prSet custT="1"/>
      <dgm:spPr/>
      <dgm:t>
        <a:bodyPr/>
        <a:lstStyle/>
        <a:p>
          <a:pPr rtl="1"/>
          <a:r>
            <a:rPr lang="ar-SA" sz="1800" dirty="0"/>
            <a:t>تثقيف الناس في جميع انحاء العالم حول الفوائد التي يتلقونها من الفضاء.</a:t>
          </a:r>
        </a:p>
      </dgm:t>
    </dgm:pt>
    <dgm:pt modelId="{4D596186-8259-4F37-9B2B-33324C9498F7}" type="parTrans" cxnId="{E52DE829-30EB-49CF-9772-856D097E9753}">
      <dgm:prSet/>
      <dgm:spPr/>
      <dgm:t>
        <a:bodyPr/>
        <a:lstStyle/>
        <a:p>
          <a:pPr rtl="1"/>
          <a:endParaRPr lang="ar-SA"/>
        </a:p>
      </dgm:t>
    </dgm:pt>
    <dgm:pt modelId="{F383A169-B1F2-46EC-9207-08DA29FBD67B}" type="sibTrans" cxnId="{E52DE829-30EB-49CF-9772-856D097E9753}">
      <dgm:prSet/>
      <dgm:spPr/>
      <dgm:t>
        <a:bodyPr/>
        <a:lstStyle/>
        <a:p>
          <a:pPr rtl="1"/>
          <a:endParaRPr lang="ar-SA"/>
        </a:p>
      </dgm:t>
    </dgm:pt>
    <dgm:pt modelId="{24ADCF16-A88B-4959-9165-C51B4C2D6B05}" type="pres">
      <dgm:prSet presAssocID="{13586EB9-FC74-4297-AF36-D6B2AC0B9CB5}" presName="diagram" presStyleCnt="0">
        <dgm:presLayoutVars>
          <dgm:chMax val="1"/>
          <dgm:dir/>
          <dgm:animLvl val="ctr"/>
          <dgm:resizeHandles val="exact"/>
        </dgm:presLayoutVars>
      </dgm:prSet>
      <dgm:spPr/>
    </dgm:pt>
    <dgm:pt modelId="{71BA7ADD-6B9A-4737-8286-8655966CDF42}" type="pres">
      <dgm:prSet presAssocID="{13586EB9-FC74-4297-AF36-D6B2AC0B9CB5}" presName="matrix" presStyleCnt="0"/>
      <dgm:spPr/>
    </dgm:pt>
    <dgm:pt modelId="{27DB2834-C190-49BB-A456-2A1770592F65}" type="pres">
      <dgm:prSet presAssocID="{13586EB9-FC74-4297-AF36-D6B2AC0B9CB5}" presName="tile1" presStyleLbl="node1" presStyleIdx="0" presStyleCnt="4"/>
      <dgm:spPr/>
    </dgm:pt>
    <dgm:pt modelId="{CACCC266-4486-4328-A097-DB92B673CB29}" type="pres">
      <dgm:prSet presAssocID="{13586EB9-FC74-4297-AF36-D6B2AC0B9CB5}" presName="tile1text" presStyleLbl="node1" presStyleIdx="0" presStyleCnt="4">
        <dgm:presLayoutVars>
          <dgm:chMax val="0"/>
          <dgm:chPref val="0"/>
          <dgm:bulletEnabled val="1"/>
        </dgm:presLayoutVars>
      </dgm:prSet>
      <dgm:spPr/>
    </dgm:pt>
    <dgm:pt modelId="{5542039B-1593-4167-9EE0-E054F6E75B52}" type="pres">
      <dgm:prSet presAssocID="{13586EB9-FC74-4297-AF36-D6B2AC0B9CB5}" presName="tile2" presStyleLbl="node1" presStyleIdx="1" presStyleCnt="4"/>
      <dgm:spPr/>
    </dgm:pt>
    <dgm:pt modelId="{8825D3DD-6D6C-4EC9-9122-4683D9F6E447}" type="pres">
      <dgm:prSet presAssocID="{13586EB9-FC74-4297-AF36-D6B2AC0B9CB5}" presName="tile2text" presStyleLbl="node1" presStyleIdx="1" presStyleCnt="4">
        <dgm:presLayoutVars>
          <dgm:chMax val="0"/>
          <dgm:chPref val="0"/>
          <dgm:bulletEnabled val="1"/>
        </dgm:presLayoutVars>
      </dgm:prSet>
      <dgm:spPr/>
    </dgm:pt>
    <dgm:pt modelId="{1B0DB5C0-0D56-44E6-BCDF-67B1443EA1A4}" type="pres">
      <dgm:prSet presAssocID="{13586EB9-FC74-4297-AF36-D6B2AC0B9CB5}" presName="tile3" presStyleLbl="node1" presStyleIdx="2" presStyleCnt="4"/>
      <dgm:spPr/>
    </dgm:pt>
    <dgm:pt modelId="{B3487C4A-DFE6-46CC-9B8B-CE2CC27CE688}" type="pres">
      <dgm:prSet presAssocID="{13586EB9-FC74-4297-AF36-D6B2AC0B9CB5}" presName="tile3text" presStyleLbl="node1" presStyleIdx="2" presStyleCnt="4">
        <dgm:presLayoutVars>
          <dgm:chMax val="0"/>
          <dgm:chPref val="0"/>
          <dgm:bulletEnabled val="1"/>
        </dgm:presLayoutVars>
      </dgm:prSet>
      <dgm:spPr/>
    </dgm:pt>
    <dgm:pt modelId="{B543F459-5C31-4335-B43B-68D64EE8CF76}" type="pres">
      <dgm:prSet presAssocID="{13586EB9-FC74-4297-AF36-D6B2AC0B9CB5}" presName="tile4" presStyleLbl="node1" presStyleIdx="3" presStyleCnt="4"/>
      <dgm:spPr/>
    </dgm:pt>
    <dgm:pt modelId="{0BD88868-DD7D-41F7-963D-20449B1D4864}" type="pres">
      <dgm:prSet presAssocID="{13586EB9-FC74-4297-AF36-D6B2AC0B9CB5}" presName="tile4text" presStyleLbl="node1" presStyleIdx="3" presStyleCnt="4">
        <dgm:presLayoutVars>
          <dgm:chMax val="0"/>
          <dgm:chPref val="0"/>
          <dgm:bulletEnabled val="1"/>
        </dgm:presLayoutVars>
      </dgm:prSet>
      <dgm:spPr/>
    </dgm:pt>
    <dgm:pt modelId="{106953BE-DB4F-4EE1-A68C-D1D99C033AB9}" type="pres">
      <dgm:prSet presAssocID="{13586EB9-FC74-4297-AF36-D6B2AC0B9CB5}" presName="centerTile" presStyleLbl="fgShp" presStyleIdx="0" presStyleCnt="1" custScaleX="133933" custScaleY="169028">
        <dgm:presLayoutVars>
          <dgm:chMax val="0"/>
          <dgm:chPref val="0"/>
        </dgm:presLayoutVars>
      </dgm:prSet>
      <dgm:spPr/>
    </dgm:pt>
  </dgm:ptLst>
  <dgm:cxnLst>
    <dgm:cxn modelId="{E52DE829-30EB-49CF-9772-856D097E9753}" srcId="{44BD6C98-EE38-45CC-8F1F-AFEE40C714C1}" destId="{340F0B79-3472-47F5-AAA5-9962150F7BB5}" srcOrd="2" destOrd="0" parTransId="{4D596186-8259-4F37-9B2B-33324C9498F7}" sibTransId="{F383A169-B1F2-46EC-9207-08DA29FBD67B}"/>
    <dgm:cxn modelId="{8A1B672F-981B-4E4E-8850-7E32EDDB0FD1}" srcId="{13586EB9-FC74-4297-AF36-D6B2AC0B9CB5}" destId="{44BD6C98-EE38-45CC-8F1F-AFEE40C714C1}" srcOrd="0" destOrd="0" parTransId="{F2A0D355-87F2-4F6D-A641-4F6C1659C6DA}" sibTransId="{87143199-A6CF-40FD-91C5-CE67233F01D1}"/>
    <dgm:cxn modelId="{E52FC843-B3F3-4544-A9BE-987D38787744}" srcId="{44BD6C98-EE38-45CC-8F1F-AFEE40C714C1}" destId="{380B8F16-192C-4CCB-B783-CAF9DD0F03A9}" srcOrd="3" destOrd="0" parTransId="{A1DF5219-5E9E-4591-86C5-1777301D05D1}" sibTransId="{90F3AF14-F44A-4F9B-ABE2-2D75F545EBA9}"/>
    <dgm:cxn modelId="{E9348A6C-5535-4BFF-B2B3-78622E4E2141}" type="presOf" srcId="{13586EB9-FC74-4297-AF36-D6B2AC0B9CB5}" destId="{24ADCF16-A88B-4959-9165-C51B4C2D6B05}" srcOrd="0" destOrd="0" presId="urn:microsoft.com/office/officeart/2005/8/layout/matrix1"/>
    <dgm:cxn modelId="{B56F5D50-2443-4B0D-BB74-90DCDA2A6364}" type="presOf" srcId="{380B8F16-192C-4CCB-B783-CAF9DD0F03A9}" destId="{B543F459-5C31-4335-B43B-68D64EE8CF76}" srcOrd="0" destOrd="0" presId="urn:microsoft.com/office/officeart/2005/8/layout/matrix1"/>
    <dgm:cxn modelId="{A5283758-CC09-4776-8F80-1387B5424612}" type="presOf" srcId="{DA7C62C0-B010-45D7-B007-9455E4E6CB37}" destId="{27DB2834-C190-49BB-A456-2A1770592F65}" srcOrd="0" destOrd="0" presId="urn:microsoft.com/office/officeart/2005/8/layout/matrix1"/>
    <dgm:cxn modelId="{73B30079-CF04-4B97-A563-74D45E77BE53}" type="presOf" srcId="{380B8F16-192C-4CCB-B783-CAF9DD0F03A9}" destId="{0BD88868-DD7D-41F7-963D-20449B1D4864}" srcOrd="1" destOrd="0" presId="urn:microsoft.com/office/officeart/2005/8/layout/matrix1"/>
    <dgm:cxn modelId="{FBEA5E9B-82F4-43BF-A548-D22E5E74279C}" srcId="{44BD6C98-EE38-45CC-8F1F-AFEE40C714C1}" destId="{DA7C62C0-B010-45D7-B007-9455E4E6CB37}" srcOrd="0" destOrd="0" parTransId="{F3E8EA62-3D7C-4806-BDA2-0A56C7D39867}" sibTransId="{633E1BA1-A9E0-40F2-977D-CE12645AF70D}"/>
    <dgm:cxn modelId="{DB2C98A8-235D-427F-ADC3-DDBEBF19C0F5}" srcId="{44BD6C98-EE38-45CC-8F1F-AFEE40C714C1}" destId="{2B117914-3841-495F-95ED-F619AD286CFE}" srcOrd="1" destOrd="0" parTransId="{3F3D8EFC-FDBE-4FE3-855F-37D07CC65D6D}" sibTransId="{CF1EDBAE-DB4B-41CA-8F80-E1C01BB71618}"/>
    <dgm:cxn modelId="{90FE4DAE-C68E-43D9-96D0-E41AF4882D06}" srcId="{44BD6C98-EE38-45CC-8F1F-AFEE40C714C1}" destId="{42700E55-0367-4609-ABF2-1674D0148982}" srcOrd="4" destOrd="0" parTransId="{D4BADFF3-8324-43A0-ACF4-17DD122FFF35}" sibTransId="{52297D37-C191-4899-B0AB-BCC2882C3A69}"/>
    <dgm:cxn modelId="{637298AF-E3B7-409C-A00B-5F6DE09A404C}" type="presOf" srcId="{2B117914-3841-495F-95ED-F619AD286CFE}" destId="{5542039B-1593-4167-9EE0-E054F6E75B52}" srcOrd="0" destOrd="0" presId="urn:microsoft.com/office/officeart/2005/8/layout/matrix1"/>
    <dgm:cxn modelId="{B8CBCEB7-9CB6-410A-9AEE-B4CA97908563}" type="presOf" srcId="{340F0B79-3472-47F5-AAA5-9962150F7BB5}" destId="{1B0DB5C0-0D56-44E6-BCDF-67B1443EA1A4}" srcOrd="0" destOrd="0" presId="urn:microsoft.com/office/officeart/2005/8/layout/matrix1"/>
    <dgm:cxn modelId="{A68DC4BE-4FB0-4450-B9B6-2D72ED279A44}" type="presOf" srcId="{DA7C62C0-B010-45D7-B007-9455E4E6CB37}" destId="{CACCC266-4486-4328-A097-DB92B673CB29}" srcOrd="1" destOrd="0" presId="urn:microsoft.com/office/officeart/2005/8/layout/matrix1"/>
    <dgm:cxn modelId="{A196FDD4-B35C-49C2-B5A3-E97C1DAADEF1}" type="presOf" srcId="{340F0B79-3472-47F5-AAA5-9962150F7BB5}" destId="{B3487C4A-DFE6-46CC-9B8B-CE2CC27CE688}" srcOrd="1" destOrd="0" presId="urn:microsoft.com/office/officeart/2005/8/layout/matrix1"/>
    <dgm:cxn modelId="{526BAAD6-BFA5-44EC-99FE-F5EC2D5FA272}" type="presOf" srcId="{2B117914-3841-495F-95ED-F619AD286CFE}" destId="{8825D3DD-6D6C-4EC9-9122-4683D9F6E447}" srcOrd="1" destOrd="0" presId="urn:microsoft.com/office/officeart/2005/8/layout/matrix1"/>
    <dgm:cxn modelId="{B7AAE7FF-64D6-4EF7-8F3D-83118425AE5E}" type="presOf" srcId="{44BD6C98-EE38-45CC-8F1F-AFEE40C714C1}" destId="{106953BE-DB4F-4EE1-A68C-D1D99C033AB9}" srcOrd="0" destOrd="0" presId="urn:microsoft.com/office/officeart/2005/8/layout/matrix1"/>
    <dgm:cxn modelId="{C5FF9777-5B8C-4395-8B76-FFE491E7FB55}" type="presParOf" srcId="{24ADCF16-A88B-4959-9165-C51B4C2D6B05}" destId="{71BA7ADD-6B9A-4737-8286-8655966CDF42}" srcOrd="0" destOrd="0" presId="urn:microsoft.com/office/officeart/2005/8/layout/matrix1"/>
    <dgm:cxn modelId="{C6DD65F0-C142-45D0-A0C1-CFF891956DA4}" type="presParOf" srcId="{71BA7ADD-6B9A-4737-8286-8655966CDF42}" destId="{27DB2834-C190-49BB-A456-2A1770592F65}" srcOrd="0" destOrd="0" presId="urn:microsoft.com/office/officeart/2005/8/layout/matrix1"/>
    <dgm:cxn modelId="{BCABCBD6-3822-43B2-A45F-A3064DCE6209}" type="presParOf" srcId="{71BA7ADD-6B9A-4737-8286-8655966CDF42}" destId="{CACCC266-4486-4328-A097-DB92B673CB29}" srcOrd="1" destOrd="0" presId="urn:microsoft.com/office/officeart/2005/8/layout/matrix1"/>
    <dgm:cxn modelId="{123C5189-99C7-4E99-82ED-1095BA16BDD5}" type="presParOf" srcId="{71BA7ADD-6B9A-4737-8286-8655966CDF42}" destId="{5542039B-1593-4167-9EE0-E054F6E75B52}" srcOrd="2" destOrd="0" presId="urn:microsoft.com/office/officeart/2005/8/layout/matrix1"/>
    <dgm:cxn modelId="{1065191F-010E-4592-978C-691E2EC8EEB7}" type="presParOf" srcId="{71BA7ADD-6B9A-4737-8286-8655966CDF42}" destId="{8825D3DD-6D6C-4EC9-9122-4683D9F6E447}" srcOrd="3" destOrd="0" presId="urn:microsoft.com/office/officeart/2005/8/layout/matrix1"/>
    <dgm:cxn modelId="{459F50AC-C048-40E1-B0E2-2DFCD4F0D129}" type="presParOf" srcId="{71BA7ADD-6B9A-4737-8286-8655966CDF42}" destId="{1B0DB5C0-0D56-44E6-BCDF-67B1443EA1A4}" srcOrd="4" destOrd="0" presId="urn:microsoft.com/office/officeart/2005/8/layout/matrix1"/>
    <dgm:cxn modelId="{D57EE52D-0D01-4625-BF19-40CF5DC9C4BE}" type="presParOf" srcId="{71BA7ADD-6B9A-4737-8286-8655966CDF42}" destId="{B3487C4A-DFE6-46CC-9B8B-CE2CC27CE688}" srcOrd="5" destOrd="0" presId="urn:microsoft.com/office/officeart/2005/8/layout/matrix1"/>
    <dgm:cxn modelId="{A7337E37-10BA-4B49-8500-654CFBAE3A28}" type="presParOf" srcId="{71BA7ADD-6B9A-4737-8286-8655966CDF42}" destId="{B543F459-5C31-4335-B43B-68D64EE8CF76}" srcOrd="6" destOrd="0" presId="urn:microsoft.com/office/officeart/2005/8/layout/matrix1"/>
    <dgm:cxn modelId="{5859543C-6E36-4A82-966A-2F8049ED97AB}" type="presParOf" srcId="{71BA7ADD-6B9A-4737-8286-8655966CDF42}" destId="{0BD88868-DD7D-41F7-963D-20449B1D4864}" srcOrd="7" destOrd="0" presId="urn:microsoft.com/office/officeart/2005/8/layout/matrix1"/>
    <dgm:cxn modelId="{7A5AEF5D-9FA5-47D6-8DFE-1DF90636A752}" type="presParOf" srcId="{24ADCF16-A88B-4959-9165-C51B4C2D6B05}" destId="{106953BE-DB4F-4EE1-A68C-D1D99C033AB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B2834-C190-49BB-A456-2A1770592F65}">
      <dsp:nvSpPr>
        <dsp:cNvPr id="0" name=""/>
        <dsp:cNvSpPr/>
      </dsp:nvSpPr>
      <dsp:spPr>
        <a:xfrm rot="16200000">
          <a:off x="198040" y="-198040"/>
          <a:ext cx="2339975" cy="2736056"/>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1">
            <a:lnSpc>
              <a:spcPct val="90000"/>
            </a:lnSpc>
            <a:spcBef>
              <a:spcPct val="0"/>
            </a:spcBef>
            <a:spcAft>
              <a:spcPct val="35000"/>
            </a:spcAft>
            <a:buNone/>
          </a:pPr>
          <a:r>
            <a:rPr lang="ar-SA" sz="1800" kern="1200" dirty="0"/>
            <a:t>إثبات الدعم العام للبرامج الفضائية.</a:t>
          </a:r>
        </a:p>
      </dsp:txBody>
      <dsp:txXfrm rot="5400000">
        <a:off x="0" y="0"/>
        <a:ext cx="2736056" cy="1754981"/>
      </dsp:txXfrm>
    </dsp:sp>
    <dsp:sp modelId="{5542039B-1593-4167-9EE0-E054F6E75B52}">
      <dsp:nvSpPr>
        <dsp:cNvPr id="0" name=""/>
        <dsp:cNvSpPr/>
      </dsp:nvSpPr>
      <dsp:spPr>
        <a:xfrm>
          <a:off x="2736056" y="0"/>
          <a:ext cx="2736056" cy="2339975"/>
        </a:xfrm>
        <a:prstGeom prst="round1Rect">
          <a:avLst/>
        </a:prstGeom>
        <a:solidFill>
          <a:schemeClr val="accent4">
            <a:hueOff val="3960788"/>
            <a:satOff val="-11368"/>
            <a:lumOff val="-95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1">
            <a:lnSpc>
              <a:spcPct val="90000"/>
            </a:lnSpc>
            <a:spcBef>
              <a:spcPct val="0"/>
            </a:spcBef>
            <a:spcAft>
              <a:spcPct val="35000"/>
            </a:spcAft>
            <a:buNone/>
          </a:pPr>
          <a:r>
            <a:rPr lang="ar-SA" sz="1800" kern="1200" dirty="0"/>
            <a:t>التشجيع على زيادة استخدام الفضاء من أجل التنمية الاقتصادية المستدامة.</a:t>
          </a:r>
        </a:p>
      </dsp:txBody>
      <dsp:txXfrm>
        <a:off x="2736056" y="0"/>
        <a:ext cx="2736056" cy="1754981"/>
      </dsp:txXfrm>
    </dsp:sp>
    <dsp:sp modelId="{1B0DB5C0-0D56-44E6-BCDF-67B1443EA1A4}">
      <dsp:nvSpPr>
        <dsp:cNvPr id="0" name=""/>
        <dsp:cNvSpPr/>
      </dsp:nvSpPr>
      <dsp:spPr>
        <a:xfrm rot="10800000">
          <a:off x="0" y="2339975"/>
          <a:ext cx="2736056" cy="2339975"/>
        </a:xfrm>
        <a:prstGeom prst="round1Rect">
          <a:avLst/>
        </a:prstGeom>
        <a:solidFill>
          <a:schemeClr val="accent4">
            <a:hueOff val="7921577"/>
            <a:satOff val="-22737"/>
            <a:lumOff val="-190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1">
            <a:lnSpc>
              <a:spcPct val="90000"/>
            </a:lnSpc>
            <a:spcBef>
              <a:spcPct val="0"/>
            </a:spcBef>
            <a:spcAft>
              <a:spcPct val="35000"/>
            </a:spcAft>
            <a:buNone/>
          </a:pPr>
          <a:r>
            <a:rPr lang="ar-SA" sz="1800" kern="1200" dirty="0"/>
            <a:t>تثقيف الناس في جميع انحاء العالم حول الفوائد التي يتلقونها من الفضاء.</a:t>
          </a:r>
        </a:p>
      </dsp:txBody>
      <dsp:txXfrm rot="10800000">
        <a:off x="0" y="2924968"/>
        <a:ext cx="2736056" cy="1754981"/>
      </dsp:txXfrm>
    </dsp:sp>
    <dsp:sp modelId="{B543F459-5C31-4335-B43B-68D64EE8CF76}">
      <dsp:nvSpPr>
        <dsp:cNvPr id="0" name=""/>
        <dsp:cNvSpPr/>
      </dsp:nvSpPr>
      <dsp:spPr>
        <a:xfrm rot="5400000">
          <a:off x="2934097" y="2141934"/>
          <a:ext cx="2339975" cy="2736056"/>
        </a:xfrm>
        <a:prstGeom prst="round1Rect">
          <a:avLst/>
        </a:prstGeom>
        <a:solidFill>
          <a:schemeClr val="accent4">
            <a:hueOff val="11882365"/>
            <a:satOff val="-34105"/>
            <a:lumOff val="-286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1">
            <a:lnSpc>
              <a:spcPct val="90000"/>
            </a:lnSpc>
            <a:spcBef>
              <a:spcPct val="0"/>
            </a:spcBef>
            <a:spcAft>
              <a:spcPct val="35000"/>
            </a:spcAft>
            <a:buNone/>
          </a:pPr>
          <a:r>
            <a:rPr lang="ar-SA" sz="1800" kern="1200" dirty="0"/>
            <a:t>إثراء الشباب حول العلوم، والتكنولوجيا، والهندسة، والرياضيات.</a:t>
          </a:r>
        </a:p>
      </dsp:txBody>
      <dsp:txXfrm rot="-5400000">
        <a:off x="2736057" y="2924968"/>
        <a:ext cx="2736056" cy="1754981"/>
      </dsp:txXfrm>
    </dsp:sp>
    <dsp:sp modelId="{106953BE-DB4F-4EE1-A68C-D1D99C033AB9}">
      <dsp:nvSpPr>
        <dsp:cNvPr id="0" name=""/>
        <dsp:cNvSpPr/>
      </dsp:nvSpPr>
      <dsp:spPr>
        <a:xfrm>
          <a:off x="1636711" y="1351171"/>
          <a:ext cx="2198689" cy="1977606"/>
        </a:xfrm>
        <a:prstGeom prst="roundRect">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kern="1200" dirty="0"/>
            <a:t>تعزيز التعاون الدولي في مجال التوعية والتعليم في الفضاء.</a:t>
          </a:r>
        </a:p>
      </dsp:txBody>
      <dsp:txXfrm>
        <a:off x="1733250" y="1447710"/>
        <a:ext cx="2005611" cy="178452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a:extLst>
              <a:ext uri="{FF2B5EF4-FFF2-40B4-BE49-F238E27FC236}">
                <a16:creationId xmlns:a16="http://schemas.microsoft.com/office/drawing/2014/main" id="{B76F666D-E0C2-435B-BAA8-9287F9E5D38A}"/>
              </a:ext>
            </a:extLst>
          </p:cNvPr>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a:extLst>
              <a:ext uri="{FF2B5EF4-FFF2-40B4-BE49-F238E27FC236}">
                <a16:creationId xmlns:a16="http://schemas.microsoft.com/office/drawing/2014/main" id="{19FEBCAF-CB3F-4928-91AA-D61472F880C0}"/>
              </a:ext>
            </a:extLst>
          </p:cNvPr>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ED43E475-AFD7-423F-9A7F-F17BAD55B4B4}" type="datetime1">
              <a:rPr lang="ar-SA" smtClean="0">
                <a:latin typeface="Tahoma" panose="020B0604030504040204" pitchFamily="34" charset="0"/>
                <a:ea typeface="Tahoma" panose="020B0604030504040204" pitchFamily="34" charset="0"/>
                <a:cs typeface="Tahoma" panose="020B0604030504040204" pitchFamily="34" charset="0"/>
              </a:rPr>
              <a:pPr algn="l" rtl="1"/>
              <a:t>18/03/45</a:t>
            </a:fld>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لتذييل 3">
            <a:extLst>
              <a:ext uri="{FF2B5EF4-FFF2-40B4-BE49-F238E27FC236}">
                <a16:creationId xmlns:a16="http://schemas.microsoft.com/office/drawing/2014/main" id="{69256698-63C6-4CCC-81CB-EA5604C30F1E}"/>
              </a:ext>
            </a:extLst>
          </p:cNvPr>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a:extLst>
              <a:ext uri="{FF2B5EF4-FFF2-40B4-BE49-F238E27FC236}">
                <a16:creationId xmlns:a16="http://schemas.microsoft.com/office/drawing/2014/main" id="{B2467FDA-05D7-4760-A373-5D6AEAAF4278}"/>
              </a:ext>
            </a:extLst>
          </p:cNvPr>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682C0B10-7CAE-41E4-AB02-7E8B1FF2B898}" type="slidenum">
              <a:rPr lang="ar-SA" smtClean="0">
                <a:latin typeface="Tahoma" panose="020B0604030504040204" pitchFamily="34" charset="0"/>
                <a:ea typeface="Tahoma" panose="020B0604030504040204" pitchFamily="34" charset="0"/>
                <a:cs typeface="Tahoma" panose="020B0604030504040204" pitchFamily="34" charset="0"/>
              </a:rPr>
              <a:pPr algn="l" rtl="1"/>
              <a:t>‹#›</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DD354FD9-DA9A-4C4C-83A2-C3255B1C911A}" type="datetime1">
              <a:rPr lang="ar-SA" smtClean="0"/>
              <a:pPr/>
              <a:t>18/03/45</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dirty="0"/>
              <a:t>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8530193B-564F-4854-8A52-728F3FB19C85}" type="slidenum">
              <a:rPr lang="ar-SA" smtClean="0"/>
              <a:pPr/>
              <a:t>‹#›</a:t>
            </a:fld>
            <a:endParaRPr lang="ar-SA"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mn-ea"/>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mn-ea"/>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mn-ea"/>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mn-ea"/>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530193B-564F-4854-8A52-728F3FB19C85}" type="slidenum">
              <a:rPr lang="ar-SA" smtClean="0"/>
              <a:pPr/>
              <a:t>1</a:t>
            </a:fld>
            <a:endParaRPr lang="ar-SA" dirty="0"/>
          </a:p>
        </p:txBody>
      </p:sp>
    </p:spTree>
    <p:extLst>
      <p:ext uri="{BB962C8B-B14F-4D97-AF65-F5344CB8AC3E}">
        <p14:creationId xmlns:p14="http://schemas.microsoft.com/office/powerpoint/2010/main" val="292074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530193B-564F-4854-8A52-728F3FB19C85}" type="slidenum">
              <a:rPr lang="ar-SA" smtClean="0"/>
              <a:pPr/>
              <a:t>5</a:t>
            </a:fld>
            <a:endParaRPr lang="ar-SA" dirty="0"/>
          </a:p>
        </p:txBody>
      </p:sp>
    </p:spTree>
    <p:extLst>
      <p:ext uri="{BB962C8B-B14F-4D97-AF65-F5344CB8AC3E}">
        <p14:creationId xmlns:p14="http://schemas.microsoft.com/office/powerpoint/2010/main" val="1186382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530193B-564F-4854-8A52-728F3FB19C85}" type="slidenum">
              <a:rPr lang="ar-SA" smtClean="0"/>
              <a:pPr/>
              <a:t>10</a:t>
            </a:fld>
            <a:endParaRPr lang="ar-SA" dirty="0"/>
          </a:p>
        </p:txBody>
      </p:sp>
    </p:spTree>
    <p:extLst>
      <p:ext uri="{BB962C8B-B14F-4D97-AF65-F5344CB8AC3E}">
        <p14:creationId xmlns:p14="http://schemas.microsoft.com/office/powerpoint/2010/main" val="274472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العنوان فقط">
    <p:spTree>
      <p:nvGrpSpPr>
        <p:cNvPr id="1" name=""/>
        <p:cNvGrpSpPr/>
        <p:nvPr/>
      </p:nvGrpSpPr>
      <p:grpSpPr>
        <a:xfrm>
          <a:off x="0" y="0"/>
          <a:ext cx="0" cy="0"/>
          <a:chOff x="0" y="0"/>
          <a:chExt cx="0" cy="0"/>
        </a:xfrm>
      </p:grpSpPr>
      <p:sp>
        <p:nvSpPr>
          <p:cNvPr id="2" name="العنوان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5" name="عنوان فرعي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6" name="عنصر نائب لرقم الشريحة 5">
            <a:extLst>
              <a:ext uri="{FF2B5EF4-FFF2-40B4-BE49-F238E27FC236}">
                <a16:creationId xmlns:a16="http://schemas.microsoft.com/office/drawing/2014/main" id="{7A47F3D0-41FC-4430-9F9E-1F78A18D65FE}"/>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
        <p:nvSpPr>
          <p:cNvPr id="7" name="عنصر نائب للتذييل 6">
            <a:extLst>
              <a:ext uri="{FF2B5EF4-FFF2-40B4-BE49-F238E27FC236}">
                <a16:creationId xmlns:a16="http://schemas.microsoft.com/office/drawing/2014/main" id="{2ED798F6-1F12-46CE-9AFD-CC66555A191D}"/>
              </a:ext>
            </a:extLst>
          </p:cNvPr>
          <p:cNvSpPr>
            <a:spLocks noGrp="1"/>
          </p:cNvSpPr>
          <p:nvPr>
            <p:ph type="ftr" sz="quarter" idx="34"/>
          </p:nvPr>
        </p:nvSpPr>
        <p:spPr/>
        <p:txBody>
          <a:bodyPr rtlCol="1"/>
          <a:lstStyle/>
          <a:p>
            <a:pPr rtl="1"/>
            <a:r>
              <a:rPr lang="ar-SA" dirty="0"/>
              <a:t>إضافة تذييل</a:t>
            </a:r>
          </a:p>
        </p:txBody>
      </p:sp>
    </p:spTree>
    <p:extLst>
      <p:ext uri="{BB962C8B-B14F-4D97-AF65-F5344CB8AC3E}">
        <p14:creationId xmlns:p14="http://schemas.microsoft.com/office/powerpoint/2010/main" val="150585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شريحة الشكر">
    <p:spTree>
      <p:nvGrpSpPr>
        <p:cNvPr id="1" name=""/>
        <p:cNvGrpSpPr/>
        <p:nvPr/>
      </p:nvGrpSpPr>
      <p:grpSpPr>
        <a:xfrm>
          <a:off x="0" y="0"/>
          <a:ext cx="0" cy="0"/>
          <a:chOff x="0" y="0"/>
          <a:chExt cx="0" cy="0"/>
        </a:xfrm>
      </p:grpSpPr>
      <p:sp>
        <p:nvSpPr>
          <p:cNvPr id="13" name="مستطيل 12">
            <a:extLst>
              <a:ext uri="{FF2B5EF4-FFF2-40B4-BE49-F238E27FC236}">
                <a16:creationId xmlns:a16="http://schemas.microsoft.com/office/drawing/2014/main" id="{DD31C544-1372-4B34-8149-B6058B8CC577}"/>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14" name="مستطيل 13">
            <a:extLst>
              <a:ext uri="{FF2B5EF4-FFF2-40B4-BE49-F238E27FC236}">
                <a16:creationId xmlns:a16="http://schemas.microsoft.com/office/drawing/2014/main" id="{7B2598CA-3443-4098-80E7-1F16DC9A13CC}"/>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12" name="عنصر نائب للصورة 11">
            <a:extLst>
              <a:ext uri="{FF2B5EF4-FFF2-40B4-BE49-F238E27FC236}">
                <a16:creationId xmlns:a16="http://schemas.microsoft.com/office/drawing/2014/main" id="{BE421EAA-68E8-4AED-BA2F-01A6AC66859D}"/>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rtlCol="1" anchor="t">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الصورة أو سحبها وإفلاتها</a:t>
            </a:r>
          </a:p>
        </p:txBody>
      </p:sp>
      <p:sp>
        <p:nvSpPr>
          <p:cNvPr id="2" name="العنوان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25293" y="2834640"/>
            <a:ext cx="4459766" cy="2720356"/>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rtlCol="1" anchor="t"/>
          <a:lstStyle>
            <a:lvl1pPr algn="r" rtl="1">
              <a:lnSpc>
                <a:spcPts val="4000"/>
              </a:lnSpc>
              <a:defRPr sz="5000" b="1" spc="-300">
                <a:solidFill>
                  <a:schemeClr val="bg1">
                    <a:lumMod val="95000"/>
                  </a:schemeClr>
                </a:solidFill>
              </a:defRPr>
            </a:lvl1pPr>
          </a:lstStyle>
          <a:p>
            <a:pPr rtl="1"/>
            <a:r>
              <a:rPr lang="ar-SA" dirty="0"/>
              <a:t>شكراً لك</a:t>
            </a:r>
          </a:p>
        </p:txBody>
      </p:sp>
      <p:sp>
        <p:nvSpPr>
          <p:cNvPr id="7" name="عنصر نائب للنص 5">
            <a:extLst>
              <a:ext uri="{FF2B5EF4-FFF2-40B4-BE49-F238E27FC236}">
                <a16:creationId xmlns:a16="http://schemas.microsoft.com/office/drawing/2014/main" id="{D907C852-B0E0-4C2E-88CE-B543605961EE}"/>
              </a:ext>
            </a:extLst>
          </p:cNvPr>
          <p:cNvSpPr>
            <a:spLocks noGrp="1"/>
          </p:cNvSpPr>
          <p:nvPr>
            <p:ph type="body" sz="quarter" idx="15" hasCustomPrompt="1"/>
          </p:nvPr>
        </p:nvSpPr>
        <p:spPr>
          <a:xfrm>
            <a:off x="8034849" y="3859066"/>
            <a:ext cx="3521514" cy="288000"/>
          </a:xfrm>
        </p:spPr>
        <p:txBody>
          <a:bodyPr rtlCol="1"/>
          <a:lstStyle>
            <a:lvl1pPr marL="0" indent="0" algn="r" rtl="1">
              <a:buNone/>
              <a:defRPr>
                <a:solidFill>
                  <a:schemeClr val="bg1">
                    <a:lumMod val="95000"/>
                  </a:schemeClr>
                </a:solidFill>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الاسم بالكامل</a:t>
            </a:r>
          </a:p>
        </p:txBody>
      </p:sp>
      <p:sp>
        <p:nvSpPr>
          <p:cNvPr id="8" name="عنصر نائب للنص 6">
            <a:extLst>
              <a:ext uri="{FF2B5EF4-FFF2-40B4-BE49-F238E27FC236}">
                <a16:creationId xmlns:a16="http://schemas.microsoft.com/office/drawing/2014/main" id="{D84C0BEF-F601-4B10-8AEE-4859FE996B34}"/>
              </a:ext>
            </a:extLst>
          </p:cNvPr>
          <p:cNvSpPr>
            <a:spLocks noGrp="1"/>
          </p:cNvSpPr>
          <p:nvPr>
            <p:ph type="body" sz="quarter" idx="16" hasCustomPrompt="1"/>
          </p:nvPr>
        </p:nvSpPr>
        <p:spPr>
          <a:xfrm>
            <a:off x="8034849" y="4220189"/>
            <a:ext cx="3521514" cy="288000"/>
          </a:xfrm>
        </p:spPr>
        <p:txBody>
          <a:bodyPr rtlCol="1"/>
          <a:lstStyle>
            <a:lvl1pPr marL="0" indent="0" algn="r" rtl="1">
              <a:buNone/>
              <a:defRPr>
                <a:solidFill>
                  <a:schemeClr val="bg1">
                    <a:lumMod val="95000"/>
                  </a:schemeClr>
                </a:solidFill>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رقم الهاتف</a:t>
            </a:r>
          </a:p>
        </p:txBody>
      </p:sp>
      <p:sp>
        <p:nvSpPr>
          <p:cNvPr id="9" name="عنصر نائب للنص 7">
            <a:extLst>
              <a:ext uri="{FF2B5EF4-FFF2-40B4-BE49-F238E27FC236}">
                <a16:creationId xmlns:a16="http://schemas.microsoft.com/office/drawing/2014/main" id="{83A6EF9B-EF2F-4949-9CC4-C16BF8DC85A0}"/>
              </a:ext>
            </a:extLst>
          </p:cNvPr>
          <p:cNvSpPr>
            <a:spLocks noGrp="1"/>
          </p:cNvSpPr>
          <p:nvPr>
            <p:ph type="body" sz="quarter" idx="17" hasCustomPrompt="1"/>
          </p:nvPr>
        </p:nvSpPr>
        <p:spPr>
          <a:xfrm>
            <a:off x="8034849" y="4581312"/>
            <a:ext cx="3521514" cy="288000"/>
          </a:xfrm>
        </p:spPr>
        <p:txBody>
          <a:bodyPr rtlCol="1"/>
          <a:lstStyle>
            <a:lvl1pPr marL="0" indent="0" algn="r" rtl="1">
              <a:buNone/>
              <a:defRPr sz="1400">
                <a:solidFill>
                  <a:schemeClr val="bg1">
                    <a:lumMod val="95000"/>
                  </a:schemeClr>
                </a:solidFill>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البريد الإلكتروني أو مقبض الوسائط الاجتماعية</a:t>
            </a:r>
          </a:p>
        </p:txBody>
      </p:sp>
      <p:sp>
        <p:nvSpPr>
          <p:cNvPr id="10" name="عنصر نائب للنص 8">
            <a:extLst>
              <a:ext uri="{FF2B5EF4-FFF2-40B4-BE49-F238E27FC236}">
                <a16:creationId xmlns:a16="http://schemas.microsoft.com/office/drawing/2014/main" id="{BE8CA170-9CA9-448E-B07A-E01AB84F7FD3}"/>
              </a:ext>
            </a:extLst>
          </p:cNvPr>
          <p:cNvSpPr>
            <a:spLocks noGrp="1"/>
          </p:cNvSpPr>
          <p:nvPr>
            <p:ph type="body" sz="quarter" idx="18" hasCustomPrompt="1"/>
          </p:nvPr>
        </p:nvSpPr>
        <p:spPr>
          <a:xfrm>
            <a:off x="8034849" y="4942435"/>
            <a:ext cx="3521514" cy="288000"/>
          </a:xfrm>
        </p:spPr>
        <p:txBody>
          <a:bodyPr rtlCol="1"/>
          <a:lstStyle>
            <a:lvl1pPr marL="0" indent="0" algn="r" rtl="1">
              <a:buNone/>
              <a:defRPr>
                <a:solidFill>
                  <a:schemeClr val="bg1">
                    <a:lumMod val="95000"/>
                  </a:schemeClr>
                </a:solidFill>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موقع الشركة على الويب</a:t>
            </a:r>
          </a:p>
        </p:txBody>
      </p:sp>
    </p:spTree>
    <p:extLst>
      <p:ext uri="{BB962C8B-B14F-4D97-AF65-F5344CB8AC3E}">
        <p14:creationId xmlns:p14="http://schemas.microsoft.com/office/powerpoint/2010/main" val="163289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العنوان والمحتوى">
    <p:spTree>
      <p:nvGrpSpPr>
        <p:cNvPr id="1" name=""/>
        <p:cNvGrpSpPr/>
        <p:nvPr/>
      </p:nvGrpSpPr>
      <p:grpSpPr>
        <a:xfrm>
          <a:off x="0" y="0"/>
          <a:ext cx="0" cy="0"/>
          <a:chOff x="0" y="0"/>
          <a:chExt cx="0" cy="0"/>
        </a:xfrm>
      </p:grpSpPr>
      <p:sp>
        <p:nvSpPr>
          <p:cNvPr id="2" name="العنوان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7" name="عنوان فرعي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B1948E38-8FB0-4E51-A01C-C88794372E50}"/>
              </a:ext>
            </a:extLst>
          </p:cNvPr>
          <p:cNvSpPr>
            <a:spLocks noGrp="1"/>
          </p:cNvSpPr>
          <p:nvPr>
            <p:ph idx="1"/>
          </p:nvPr>
        </p:nvSpPr>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E8FE0EB3-0FF4-4285-B9D3-90A5751B7BBF}"/>
              </a:ext>
            </a:extLst>
          </p:cNvPr>
          <p:cNvSpPr>
            <a:spLocks noGrp="1"/>
          </p:cNvSpPr>
          <p:nvPr>
            <p:ph type="ftr" sz="quarter" idx="12"/>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1734501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محتويان">
    <p:spTree>
      <p:nvGrpSpPr>
        <p:cNvPr id="1" name=""/>
        <p:cNvGrpSpPr/>
        <p:nvPr/>
      </p:nvGrpSpPr>
      <p:grpSpPr>
        <a:xfrm>
          <a:off x="0" y="0"/>
          <a:ext cx="0" cy="0"/>
          <a:chOff x="0" y="0"/>
          <a:chExt cx="0" cy="0"/>
        </a:xfrm>
      </p:grpSpPr>
      <p:sp>
        <p:nvSpPr>
          <p:cNvPr id="2" name="العنوان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7" name="عنوان فرعي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6" name="عنصر نائب للنص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89155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العمود 3">
    <p:spTree>
      <p:nvGrpSpPr>
        <p:cNvPr id="1" name=""/>
        <p:cNvGrpSpPr/>
        <p:nvPr/>
      </p:nvGrpSpPr>
      <p:grpSpPr>
        <a:xfrm>
          <a:off x="0" y="0"/>
          <a:ext cx="0" cy="0"/>
          <a:chOff x="0" y="0"/>
          <a:chExt cx="0" cy="0"/>
        </a:xfrm>
      </p:grpSpPr>
      <p:sp>
        <p:nvSpPr>
          <p:cNvPr id="2" name="العنوان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9" name="عنوان فرعي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نص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11" name="عنصر نائب للنص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6D4BCA97-F31B-451D-82F8-6E000DF2118A}"/>
              </a:ext>
            </a:extLst>
          </p:cNvPr>
          <p:cNvSpPr>
            <a:spLocks noGrp="1"/>
          </p:cNvSpPr>
          <p:nvPr>
            <p:ph type="ftr" sz="quarter" idx="14"/>
          </p:nvPr>
        </p:nvSpPr>
        <p:spPr/>
        <p:txBody>
          <a:bodyPr rtlCol="1"/>
          <a:lstStyle/>
          <a:p>
            <a:pPr rtl="1"/>
            <a:r>
              <a:rPr lang="ar-SA" dirty="0"/>
              <a:t>إضافة تذييل</a:t>
            </a:r>
          </a:p>
        </p:txBody>
      </p:sp>
      <p:sp>
        <p:nvSpPr>
          <p:cNvPr id="6" name="عنصر نائب لرقم الشريحة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2654388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العمود 5">
    <p:spTree>
      <p:nvGrpSpPr>
        <p:cNvPr id="1" name=""/>
        <p:cNvGrpSpPr/>
        <p:nvPr/>
      </p:nvGrpSpPr>
      <p:grpSpPr>
        <a:xfrm>
          <a:off x="0" y="0"/>
          <a:ext cx="0" cy="0"/>
          <a:chOff x="0" y="0"/>
          <a:chExt cx="0" cy="0"/>
        </a:xfrm>
      </p:grpSpPr>
      <p:sp>
        <p:nvSpPr>
          <p:cNvPr id="2" name="العنوان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10" name="عنوان فرعي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نص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13" name="عنصر نائب للنص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15" name="عنصر نائب للنص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17" name="عنصر نائب للنص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2D09234E-176D-4BBF-9391-7B6F018C51AB}"/>
              </a:ext>
            </a:extLst>
          </p:cNvPr>
          <p:cNvSpPr>
            <a:spLocks noGrp="1"/>
          </p:cNvSpPr>
          <p:nvPr>
            <p:ph type="ftr" sz="quarter" idx="16"/>
          </p:nvPr>
        </p:nvSpPr>
        <p:spPr/>
        <p:txBody>
          <a:bodyPr rtlCol="1"/>
          <a:lstStyle/>
          <a:p>
            <a:pPr rtl="1"/>
            <a:r>
              <a:rPr lang="ar-SA" dirty="0"/>
              <a:t>إضافة تذييل</a:t>
            </a:r>
          </a:p>
        </p:txBody>
      </p:sp>
      <p:sp>
        <p:nvSpPr>
          <p:cNvPr id="6" name="عنصر نائب لرقم الشريحة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974837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ذييل 1">
            <a:extLst>
              <a:ext uri="{FF2B5EF4-FFF2-40B4-BE49-F238E27FC236}">
                <a16:creationId xmlns:a16="http://schemas.microsoft.com/office/drawing/2014/main" id="{16D0504D-4610-4E9E-A2DB-8B701F044BBC}"/>
              </a:ext>
            </a:extLst>
          </p:cNvPr>
          <p:cNvSpPr>
            <a:spLocks noGrp="1"/>
          </p:cNvSpPr>
          <p:nvPr>
            <p:ph type="ftr" sz="quarter" idx="12"/>
          </p:nvPr>
        </p:nvSpPr>
        <p:spPr/>
        <p:txBody>
          <a:bodyPr rtlCol="1"/>
          <a:lstStyle/>
          <a:p>
            <a:pPr rtl="1"/>
            <a:r>
              <a:rPr lang="ar-SA" dirty="0"/>
              <a:t>إضافة تذييل</a:t>
            </a:r>
          </a:p>
        </p:txBody>
      </p:sp>
      <p:sp>
        <p:nvSpPr>
          <p:cNvPr id="3" name="عنصر نائب لرقم الشريحة 2">
            <a:extLst>
              <a:ext uri="{FF2B5EF4-FFF2-40B4-BE49-F238E27FC236}">
                <a16:creationId xmlns:a16="http://schemas.microsoft.com/office/drawing/2014/main" id="{A95CDFA7-DEA3-4BBE-8D70-0AF654A1E6FF}"/>
              </a:ext>
            </a:extLst>
          </p:cNvPr>
          <p:cNvSpPr>
            <a:spLocks noGrp="1"/>
          </p:cNvSpPr>
          <p:nvPr>
            <p:ph type="sldNum" sz="quarter" idx="13"/>
          </p:nvPr>
        </p:nvSpPr>
        <p:spPr>
          <a:xfrm>
            <a:off x="11727656" y="6277243"/>
            <a:ext cx="464344" cy="400188"/>
          </a:xfrm>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113976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شريحة العنوان">
    <p:spTree>
      <p:nvGrpSpPr>
        <p:cNvPr id="1" name=""/>
        <p:cNvGrpSpPr/>
        <p:nvPr/>
      </p:nvGrpSpPr>
      <p:grpSpPr>
        <a:xfrm>
          <a:off x="0" y="0"/>
          <a:ext cx="0" cy="0"/>
          <a:chOff x="0" y="0"/>
          <a:chExt cx="0" cy="0"/>
        </a:xfrm>
      </p:grpSpPr>
      <p:sp>
        <p:nvSpPr>
          <p:cNvPr id="21" name="عنصر نائب للصورة 20">
            <a:extLst>
              <a:ext uri="{FF2B5EF4-FFF2-40B4-BE49-F238E27FC236}">
                <a16:creationId xmlns:a16="http://schemas.microsoft.com/office/drawing/2014/main" id="{9A70B137-2503-4803-9F56-620A586FA494}"/>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rtlCol="1" anchor="t">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الصورة أو سحبها وإفلاتها</a:t>
            </a:r>
          </a:p>
        </p:txBody>
      </p:sp>
      <p:sp>
        <p:nvSpPr>
          <p:cNvPr id="2" name="العنوان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rtlCol="1" anchor="t"/>
          <a:lstStyle>
            <a:lvl1pPr algn="r" rtl="1">
              <a:lnSpc>
                <a:spcPts val="4000"/>
              </a:lnSpc>
              <a:defRPr sz="5000" b="1" spc="-300">
                <a:solidFill>
                  <a:schemeClr val="bg1">
                    <a:lumMod val="95000"/>
                  </a:schemeClr>
                </a:solidFill>
              </a:defRPr>
            </a:lvl1pPr>
          </a:lstStyle>
          <a:p>
            <a:pPr rtl="1"/>
            <a:r>
              <a:rPr lang="ar-SA" dirty="0"/>
              <a:t>انقر لتحرير عنوان العرض </a:t>
            </a:r>
            <a:r>
              <a:rPr lang="ar-SA" dirty="0" err="1"/>
              <a:t>التقديمي</a:t>
            </a:r>
            <a:endParaRPr lang="ar-SA" dirty="0"/>
          </a:p>
        </p:txBody>
      </p:sp>
      <p:sp>
        <p:nvSpPr>
          <p:cNvPr id="3" name="عنوان فرعي 2">
            <a:extLst>
              <a:ext uri="{FF2B5EF4-FFF2-40B4-BE49-F238E27FC236}">
                <a16:creationId xmlns:a16="http://schemas.microsoft.com/office/drawing/2014/main" id="{C9980B88-3F4A-4688-9ED0-17EF37E62D93}"/>
              </a:ext>
            </a:extLst>
          </p:cNvPr>
          <p:cNvSpPr>
            <a:spLocks noGrp="1"/>
          </p:cNvSpPr>
          <p:nvPr>
            <p:ph type="subTitle" idx="1"/>
          </p:nvPr>
        </p:nvSpPr>
        <p:spPr>
          <a:xfrm>
            <a:off x="1130300" y="5250494"/>
            <a:ext cx="4000500" cy="997905"/>
          </a:xfrm>
          <a:noFill/>
        </p:spPr>
        <p:txBody>
          <a:bodyPr lIns="0" tIns="0" rIns="0" bIns="0" rtlCol="1"/>
          <a:lstStyle>
            <a:lvl1pPr marL="0" indent="0" algn="r" rtl="1">
              <a:buNone/>
              <a:defRPr sz="2100">
                <a:solidFill>
                  <a:schemeClr val="bg1">
                    <a:lumMod val="95000"/>
                  </a:schemeClr>
                </a:solidFill>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a:t>انقر لتحرير نمط العنوان الفرعي للشكل الرئيسي</a:t>
            </a:r>
            <a:endParaRPr lang="ar-SA" dirty="0"/>
          </a:p>
        </p:txBody>
      </p:sp>
    </p:spTree>
    <p:extLst>
      <p:ext uri="{BB962C8B-B14F-4D97-AF65-F5344CB8AC3E}">
        <p14:creationId xmlns:p14="http://schemas.microsoft.com/office/powerpoint/2010/main" val="133403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شريحة الفاصل 1">
    <p:spTree>
      <p:nvGrpSpPr>
        <p:cNvPr id="1" name=""/>
        <p:cNvGrpSpPr/>
        <p:nvPr/>
      </p:nvGrpSpPr>
      <p:grpSpPr>
        <a:xfrm>
          <a:off x="0" y="0"/>
          <a:ext cx="0" cy="0"/>
          <a:chOff x="0" y="0"/>
          <a:chExt cx="0" cy="0"/>
        </a:xfrm>
      </p:grpSpPr>
      <p:sp>
        <p:nvSpPr>
          <p:cNvPr id="11" name="عنصر نائب للصورة 10">
            <a:extLst>
              <a:ext uri="{FF2B5EF4-FFF2-40B4-BE49-F238E27FC236}">
                <a16:creationId xmlns:a16="http://schemas.microsoft.com/office/drawing/2014/main" id="{7CE129D0-CB7B-444C-AF89-B1CB663E3679}"/>
              </a:ext>
            </a:extLst>
          </p:cNvPr>
          <p:cNvSpPr>
            <a:spLocks noGrp="1"/>
          </p:cNvSpPr>
          <p:nvPr>
            <p:ph type="pic" sz="quarter" idx="13" hasCustomPrompt="1"/>
          </p:nvPr>
        </p:nvSpPr>
        <p:spPr>
          <a:xfrm>
            <a:off x="0" y="418374"/>
            <a:ext cx="8687356" cy="6439627"/>
          </a:xfrm>
          <a:custGeom>
            <a:avLst/>
            <a:gdLst>
              <a:gd name="connsiteX0" fmla="*/ 0 w 8687356"/>
              <a:gd name="connsiteY0" fmla="*/ 5592682 h 6439627"/>
              <a:gd name="connsiteX1" fmla="*/ 186296 w 8687356"/>
              <a:gd name="connsiteY1" fmla="*/ 5593149 h 6439627"/>
              <a:gd name="connsiteX2" fmla="*/ 1348900 w 8687356"/>
              <a:gd name="connsiteY2" fmla="*/ 5596063 h 6439627"/>
              <a:gd name="connsiteX3" fmla="*/ 1800991 w 8687356"/>
              <a:gd name="connsiteY3" fmla="*/ 5851702 h 6439627"/>
              <a:gd name="connsiteX4" fmla="*/ 2106366 w 8687356"/>
              <a:gd name="connsiteY4" fmla="*/ 6380627 h 6439627"/>
              <a:gd name="connsiteX5" fmla="*/ 2140430 w 8687356"/>
              <a:gd name="connsiteY5" fmla="*/ 6439627 h 6439627"/>
              <a:gd name="connsiteX6" fmla="*/ 0 w 8687356"/>
              <a:gd name="connsiteY6" fmla="*/ 6439627 h 6439627"/>
              <a:gd name="connsiteX7" fmla="*/ 693821 w 8687356"/>
              <a:gd name="connsiteY7" fmla="*/ 3646328 h 6439627"/>
              <a:gd name="connsiteX8" fmla="*/ 1586357 w 8687356"/>
              <a:gd name="connsiteY8" fmla="*/ 3648566 h 6439627"/>
              <a:gd name="connsiteX9" fmla="*/ 1724950 w 8687356"/>
              <a:gd name="connsiteY9" fmla="*/ 3726935 h 6439627"/>
              <a:gd name="connsiteX10" fmla="*/ 2172189 w 8687356"/>
              <a:gd name="connsiteY10" fmla="*/ 4501577 h 6439627"/>
              <a:gd name="connsiteX11" fmla="*/ 2171729 w 8687356"/>
              <a:gd name="connsiteY11" fmla="*/ 4662459 h 6439627"/>
              <a:gd name="connsiteX12" fmla="*/ 1726432 w 8687356"/>
              <a:gd name="connsiteY12" fmla="*/ 5434863 h 6439627"/>
              <a:gd name="connsiteX13" fmla="*/ 1589746 w 8687356"/>
              <a:gd name="connsiteY13" fmla="*/ 5513779 h 6439627"/>
              <a:gd name="connsiteX14" fmla="*/ 698177 w 8687356"/>
              <a:gd name="connsiteY14" fmla="*/ 5513215 h 6439627"/>
              <a:gd name="connsiteX15" fmla="*/ 558617 w 8687356"/>
              <a:gd name="connsiteY15" fmla="*/ 5433172 h 6439627"/>
              <a:gd name="connsiteX16" fmla="*/ 111378 w 8687356"/>
              <a:gd name="connsiteY16" fmla="*/ 4658531 h 6439627"/>
              <a:gd name="connsiteX17" fmla="*/ 112805 w 8687356"/>
              <a:gd name="connsiteY17" fmla="*/ 4499321 h 6439627"/>
              <a:gd name="connsiteX18" fmla="*/ 557135 w 8687356"/>
              <a:gd name="connsiteY18" fmla="*/ 3725244 h 6439627"/>
              <a:gd name="connsiteX19" fmla="*/ 693821 w 8687356"/>
              <a:gd name="connsiteY19" fmla="*/ 3646328 h 6439627"/>
              <a:gd name="connsiteX20" fmla="*/ 1975378 w 8687356"/>
              <a:gd name="connsiteY20" fmla="*/ 3263784 h 6439627"/>
              <a:gd name="connsiteX21" fmla="*/ 2292917 w 8687356"/>
              <a:gd name="connsiteY21" fmla="*/ 3264581 h 6439627"/>
              <a:gd name="connsiteX22" fmla="*/ 2342225 w 8687356"/>
              <a:gd name="connsiteY22" fmla="*/ 3292462 h 6439627"/>
              <a:gd name="connsiteX23" fmla="*/ 2501341 w 8687356"/>
              <a:gd name="connsiteY23" fmla="*/ 3568059 h 6439627"/>
              <a:gd name="connsiteX24" fmla="*/ 2501177 w 8687356"/>
              <a:gd name="connsiteY24" fmla="*/ 3625297 h 6439627"/>
              <a:gd name="connsiteX25" fmla="*/ 2342753 w 8687356"/>
              <a:gd name="connsiteY25" fmla="*/ 3900096 h 6439627"/>
              <a:gd name="connsiteX26" fmla="*/ 2294123 w 8687356"/>
              <a:gd name="connsiteY26" fmla="*/ 3928173 h 6439627"/>
              <a:gd name="connsiteX27" fmla="*/ 1976927 w 8687356"/>
              <a:gd name="connsiteY27" fmla="*/ 3927972 h 6439627"/>
              <a:gd name="connsiteX28" fmla="*/ 1927275 w 8687356"/>
              <a:gd name="connsiteY28" fmla="*/ 3899495 h 6439627"/>
              <a:gd name="connsiteX29" fmla="*/ 1768160 w 8687356"/>
              <a:gd name="connsiteY29" fmla="*/ 3623899 h 6439627"/>
              <a:gd name="connsiteX30" fmla="*/ 1768668 w 8687356"/>
              <a:gd name="connsiteY30" fmla="*/ 3567256 h 6439627"/>
              <a:gd name="connsiteX31" fmla="*/ 1926748 w 8687356"/>
              <a:gd name="connsiteY31" fmla="*/ 3291861 h 6439627"/>
              <a:gd name="connsiteX32" fmla="*/ 1975378 w 8687356"/>
              <a:gd name="connsiteY32" fmla="*/ 3263784 h 6439627"/>
              <a:gd name="connsiteX33" fmla="*/ 2130702 w 8687356"/>
              <a:gd name="connsiteY33" fmla="*/ 2828022 h 6439627"/>
              <a:gd name="connsiteX34" fmla="*/ 2298374 w 8687356"/>
              <a:gd name="connsiteY34" fmla="*/ 2828442 h 6439627"/>
              <a:gd name="connsiteX35" fmla="*/ 2324410 w 8687356"/>
              <a:gd name="connsiteY35" fmla="*/ 2843165 h 6439627"/>
              <a:gd name="connsiteX36" fmla="*/ 2408429 w 8687356"/>
              <a:gd name="connsiteY36" fmla="*/ 2988689 h 6439627"/>
              <a:gd name="connsiteX37" fmla="*/ 2408342 w 8687356"/>
              <a:gd name="connsiteY37" fmla="*/ 3018913 h 6439627"/>
              <a:gd name="connsiteX38" fmla="*/ 2324689 w 8687356"/>
              <a:gd name="connsiteY38" fmla="*/ 3164017 h 6439627"/>
              <a:gd name="connsiteX39" fmla="*/ 2299011 w 8687356"/>
              <a:gd name="connsiteY39" fmla="*/ 3178842 h 6439627"/>
              <a:gd name="connsiteX40" fmla="*/ 2131520 w 8687356"/>
              <a:gd name="connsiteY40" fmla="*/ 3178736 h 6439627"/>
              <a:gd name="connsiteX41" fmla="*/ 2105302 w 8687356"/>
              <a:gd name="connsiteY41" fmla="*/ 3163699 h 6439627"/>
              <a:gd name="connsiteX42" fmla="*/ 2021284 w 8687356"/>
              <a:gd name="connsiteY42" fmla="*/ 3018175 h 6439627"/>
              <a:gd name="connsiteX43" fmla="*/ 2021552 w 8687356"/>
              <a:gd name="connsiteY43" fmla="*/ 2988265 h 6439627"/>
              <a:gd name="connsiteX44" fmla="*/ 2105024 w 8687356"/>
              <a:gd name="connsiteY44" fmla="*/ 2842847 h 6439627"/>
              <a:gd name="connsiteX45" fmla="*/ 2130702 w 8687356"/>
              <a:gd name="connsiteY45" fmla="*/ 2828022 h 6439627"/>
              <a:gd name="connsiteX46" fmla="*/ 3794942 w 8687356"/>
              <a:gd name="connsiteY46" fmla="*/ 2543905 h 6439627"/>
              <a:gd name="connsiteX47" fmla="*/ 6706383 w 8687356"/>
              <a:gd name="connsiteY47" fmla="*/ 2551204 h 6439627"/>
              <a:gd name="connsiteX48" fmla="*/ 7158474 w 8687356"/>
              <a:gd name="connsiteY48" fmla="*/ 2806842 h 6439627"/>
              <a:gd name="connsiteX49" fmla="*/ 8617364 w 8687356"/>
              <a:gd name="connsiteY49" fmla="*/ 5333715 h 6439627"/>
              <a:gd name="connsiteX50" fmla="*/ 8615859 w 8687356"/>
              <a:gd name="connsiteY50" fmla="*/ 5858514 h 6439627"/>
              <a:gd name="connsiteX51" fmla="*/ 8311811 w 8687356"/>
              <a:gd name="connsiteY51" fmla="*/ 6385912 h 6439627"/>
              <a:gd name="connsiteX52" fmla="*/ 8280844 w 8687356"/>
              <a:gd name="connsiteY52" fmla="*/ 6439627 h 6439627"/>
              <a:gd name="connsiteX53" fmla="*/ 2237916 w 8687356"/>
              <a:gd name="connsiteY53" fmla="*/ 6439627 h 6439627"/>
              <a:gd name="connsiteX54" fmla="*/ 2151815 w 8687356"/>
              <a:gd name="connsiteY54" fmla="*/ 6290497 h 6439627"/>
              <a:gd name="connsiteX55" fmla="*/ 1895013 w 8687356"/>
              <a:gd name="connsiteY55" fmla="*/ 5845703 h 6439627"/>
              <a:gd name="connsiteX56" fmla="*/ 1899669 w 8687356"/>
              <a:gd name="connsiteY56" fmla="*/ 5326361 h 6439627"/>
              <a:gd name="connsiteX57" fmla="*/ 3349069 w 8687356"/>
              <a:gd name="connsiteY57" fmla="*/ 2801330 h 6439627"/>
              <a:gd name="connsiteX58" fmla="*/ 3794942 w 8687356"/>
              <a:gd name="connsiteY58" fmla="*/ 2543905 h 6439627"/>
              <a:gd name="connsiteX59" fmla="*/ 634940 w 8687356"/>
              <a:gd name="connsiteY59" fmla="*/ 2395105 h 6439627"/>
              <a:gd name="connsiteX60" fmla="*/ 1188015 w 8687356"/>
              <a:gd name="connsiteY60" fmla="*/ 2396492 h 6439627"/>
              <a:gd name="connsiteX61" fmla="*/ 1273897 w 8687356"/>
              <a:gd name="connsiteY61" fmla="*/ 2445054 h 6439627"/>
              <a:gd name="connsiteX62" fmla="*/ 1551037 w 8687356"/>
              <a:gd name="connsiteY62" fmla="*/ 2925075 h 6439627"/>
              <a:gd name="connsiteX63" fmla="*/ 1550752 w 8687356"/>
              <a:gd name="connsiteY63" fmla="*/ 3024769 h 6439627"/>
              <a:gd name="connsiteX64" fmla="*/ 1274816 w 8687356"/>
              <a:gd name="connsiteY64" fmla="*/ 3503403 h 6439627"/>
              <a:gd name="connsiteX65" fmla="*/ 1190116 w 8687356"/>
              <a:gd name="connsiteY65" fmla="*/ 3552304 h 6439627"/>
              <a:gd name="connsiteX66" fmla="*/ 637639 w 8687356"/>
              <a:gd name="connsiteY66" fmla="*/ 3551955 h 6439627"/>
              <a:gd name="connsiteX67" fmla="*/ 551158 w 8687356"/>
              <a:gd name="connsiteY67" fmla="*/ 3502355 h 6439627"/>
              <a:gd name="connsiteX68" fmla="*/ 274018 w 8687356"/>
              <a:gd name="connsiteY68" fmla="*/ 3022335 h 6439627"/>
              <a:gd name="connsiteX69" fmla="*/ 274903 w 8687356"/>
              <a:gd name="connsiteY69" fmla="*/ 2923678 h 6439627"/>
              <a:gd name="connsiteX70" fmla="*/ 550240 w 8687356"/>
              <a:gd name="connsiteY70" fmla="*/ 2444007 h 6439627"/>
              <a:gd name="connsiteX71" fmla="*/ 634940 w 8687356"/>
              <a:gd name="connsiteY71" fmla="*/ 2395105 h 6439627"/>
              <a:gd name="connsiteX72" fmla="*/ 2521339 w 8687356"/>
              <a:gd name="connsiteY72" fmla="*/ 1975621 h 6439627"/>
              <a:gd name="connsiteX73" fmla="*/ 2985874 w 8687356"/>
              <a:gd name="connsiteY73" fmla="*/ 1976785 h 6439627"/>
              <a:gd name="connsiteX74" fmla="*/ 3058007 w 8687356"/>
              <a:gd name="connsiteY74" fmla="*/ 2017574 h 6439627"/>
              <a:gd name="connsiteX75" fmla="*/ 3290779 w 8687356"/>
              <a:gd name="connsiteY75" fmla="*/ 2420748 h 6439627"/>
              <a:gd name="connsiteX76" fmla="*/ 3290540 w 8687356"/>
              <a:gd name="connsiteY76" fmla="*/ 2504482 h 6439627"/>
              <a:gd name="connsiteX77" fmla="*/ 3058778 w 8687356"/>
              <a:gd name="connsiteY77" fmla="*/ 2906492 h 6439627"/>
              <a:gd name="connsiteX78" fmla="*/ 2987637 w 8687356"/>
              <a:gd name="connsiteY78" fmla="*/ 2947565 h 6439627"/>
              <a:gd name="connsiteX79" fmla="*/ 2523606 w 8687356"/>
              <a:gd name="connsiteY79" fmla="*/ 2947271 h 6439627"/>
              <a:gd name="connsiteX80" fmla="*/ 2450970 w 8687356"/>
              <a:gd name="connsiteY80" fmla="*/ 2905612 h 6439627"/>
              <a:gd name="connsiteX81" fmla="*/ 2218197 w 8687356"/>
              <a:gd name="connsiteY81" fmla="*/ 2502438 h 6439627"/>
              <a:gd name="connsiteX82" fmla="*/ 2218941 w 8687356"/>
              <a:gd name="connsiteY82" fmla="*/ 2419574 h 6439627"/>
              <a:gd name="connsiteX83" fmla="*/ 2450199 w 8687356"/>
              <a:gd name="connsiteY83" fmla="*/ 2016694 h 6439627"/>
              <a:gd name="connsiteX84" fmla="*/ 2521339 w 8687356"/>
              <a:gd name="connsiteY84" fmla="*/ 1975621 h 6439627"/>
              <a:gd name="connsiteX85" fmla="*/ 3564142 w 8687356"/>
              <a:gd name="connsiteY85" fmla="*/ 34 h 6439627"/>
              <a:gd name="connsiteX86" fmla="*/ 4738405 w 8687356"/>
              <a:gd name="connsiteY86" fmla="*/ 2977 h 6439627"/>
              <a:gd name="connsiteX87" fmla="*/ 4920745 w 8687356"/>
              <a:gd name="connsiteY87" fmla="*/ 106084 h 6439627"/>
              <a:gd name="connsiteX88" fmla="*/ 5509155 w 8687356"/>
              <a:gd name="connsiteY88" fmla="*/ 1125240 h 6439627"/>
              <a:gd name="connsiteX89" fmla="*/ 5508549 w 8687356"/>
              <a:gd name="connsiteY89" fmla="*/ 1336906 h 6439627"/>
              <a:gd name="connsiteX90" fmla="*/ 4922696 w 8687356"/>
              <a:gd name="connsiteY90" fmla="*/ 2353119 h 6439627"/>
              <a:gd name="connsiteX91" fmla="*/ 4742864 w 8687356"/>
              <a:gd name="connsiteY91" fmla="*/ 2456945 h 6439627"/>
              <a:gd name="connsiteX92" fmla="*/ 3569871 w 8687356"/>
              <a:gd name="connsiteY92" fmla="*/ 2456203 h 6439627"/>
              <a:gd name="connsiteX93" fmla="*/ 3386259 w 8687356"/>
              <a:gd name="connsiteY93" fmla="*/ 2350896 h 6439627"/>
              <a:gd name="connsiteX94" fmla="*/ 2797848 w 8687356"/>
              <a:gd name="connsiteY94" fmla="*/ 1331739 h 6439627"/>
              <a:gd name="connsiteX95" fmla="*/ 2799727 w 8687356"/>
              <a:gd name="connsiteY95" fmla="*/ 1122274 h 6439627"/>
              <a:gd name="connsiteX96" fmla="*/ 3384310 w 8687356"/>
              <a:gd name="connsiteY96" fmla="*/ 103860 h 6439627"/>
              <a:gd name="connsiteX97" fmla="*/ 3564142 w 8687356"/>
              <a:gd name="connsiteY97" fmla="*/ 34 h 643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8687356" h="6439627">
                <a:moveTo>
                  <a:pt x="0" y="5592682"/>
                </a:moveTo>
                <a:lnTo>
                  <a:pt x="186296" y="5593149"/>
                </a:lnTo>
                <a:cubicBezTo>
                  <a:pt x="510155" y="5593961"/>
                  <a:pt x="893987" y="5594923"/>
                  <a:pt x="1348900" y="5596063"/>
                </a:cubicBezTo>
                <a:cubicBezTo>
                  <a:pt x="1534387" y="5590847"/>
                  <a:pt x="1709614" y="5693431"/>
                  <a:pt x="1800991" y="5851702"/>
                </a:cubicBezTo>
                <a:cubicBezTo>
                  <a:pt x="1800991" y="5851702"/>
                  <a:pt x="1800991" y="5851702"/>
                  <a:pt x="2106366" y="6380627"/>
                </a:cubicBezTo>
                <a:lnTo>
                  <a:pt x="2140430" y="6439627"/>
                </a:lnTo>
                <a:lnTo>
                  <a:pt x="0" y="6439627"/>
                </a:lnTo>
                <a:close/>
                <a:moveTo>
                  <a:pt x="693821" y="3646328"/>
                </a:moveTo>
                <a:cubicBezTo>
                  <a:pt x="693821" y="3646328"/>
                  <a:pt x="693821" y="3646328"/>
                  <a:pt x="1586357" y="3648566"/>
                </a:cubicBezTo>
                <a:cubicBezTo>
                  <a:pt x="1643220" y="3646968"/>
                  <a:pt x="1696937" y="3678416"/>
                  <a:pt x="1724950" y="3726935"/>
                </a:cubicBezTo>
                <a:cubicBezTo>
                  <a:pt x="1724950" y="3726935"/>
                  <a:pt x="1724950" y="3726935"/>
                  <a:pt x="2172189" y="4501577"/>
                </a:cubicBezTo>
                <a:cubicBezTo>
                  <a:pt x="2201168" y="4551769"/>
                  <a:pt x="2200578" y="4612341"/>
                  <a:pt x="2171729" y="4662459"/>
                </a:cubicBezTo>
                <a:cubicBezTo>
                  <a:pt x="2171729" y="4662459"/>
                  <a:pt x="2171729" y="4662459"/>
                  <a:pt x="1726432" y="5434863"/>
                </a:cubicBezTo>
                <a:cubicBezTo>
                  <a:pt x="1699249" y="5484020"/>
                  <a:pt x="1645909" y="5514815"/>
                  <a:pt x="1589746" y="5513779"/>
                </a:cubicBezTo>
                <a:cubicBezTo>
                  <a:pt x="1589746" y="5513779"/>
                  <a:pt x="1589746" y="5513779"/>
                  <a:pt x="698177" y="5513215"/>
                </a:cubicBezTo>
                <a:cubicBezTo>
                  <a:pt x="640348" y="5513140"/>
                  <a:pt x="587596" y="5483366"/>
                  <a:pt x="558617" y="5433172"/>
                </a:cubicBezTo>
                <a:cubicBezTo>
                  <a:pt x="558617" y="5433172"/>
                  <a:pt x="558617" y="5433172"/>
                  <a:pt x="111378" y="4658531"/>
                </a:cubicBezTo>
                <a:cubicBezTo>
                  <a:pt x="83365" y="4610012"/>
                  <a:pt x="82990" y="4547767"/>
                  <a:pt x="112805" y="4499321"/>
                </a:cubicBezTo>
                <a:cubicBezTo>
                  <a:pt x="112805" y="4499321"/>
                  <a:pt x="112805" y="4499321"/>
                  <a:pt x="557135" y="3725244"/>
                </a:cubicBezTo>
                <a:cubicBezTo>
                  <a:pt x="584319" y="3676088"/>
                  <a:pt x="637659" y="3645292"/>
                  <a:pt x="693821" y="3646328"/>
                </a:cubicBezTo>
                <a:close/>
                <a:moveTo>
                  <a:pt x="1975378" y="3263784"/>
                </a:moveTo>
                <a:cubicBezTo>
                  <a:pt x="1975378" y="3263784"/>
                  <a:pt x="1975378" y="3263784"/>
                  <a:pt x="2292917" y="3264581"/>
                </a:cubicBezTo>
                <a:cubicBezTo>
                  <a:pt x="2313148" y="3264012"/>
                  <a:pt x="2332259" y="3275200"/>
                  <a:pt x="2342225" y="3292462"/>
                </a:cubicBezTo>
                <a:cubicBezTo>
                  <a:pt x="2342225" y="3292462"/>
                  <a:pt x="2342225" y="3292462"/>
                  <a:pt x="2501341" y="3568059"/>
                </a:cubicBezTo>
                <a:cubicBezTo>
                  <a:pt x="2511651" y="3585916"/>
                  <a:pt x="2511441" y="3607466"/>
                  <a:pt x="2501177" y="3625297"/>
                </a:cubicBezTo>
                <a:cubicBezTo>
                  <a:pt x="2501177" y="3625297"/>
                  <a:pt x="2501177" y="3625297"/>
                  <a:pt x="2342753" y="3900096"/>
                </a:cubicBezTo>
                <a:cubicBezTo>
                  <a:pt x="2333082" y="3917585"/>
                  <a:pt x="2314104" y="3928542"/>
                  <a:pt x="2294123" y="3928173"/>
                </a:cubicBezTo>
                <a:cubicBezTo>
                  <a:pt x="2294123" y="3928173"/>
                  <a:pt x="2294123" y="3928173"/>
                  <a:pt x="1976927" y="3927972"/>
                </a:cubicBezTo>
                <a:cubicBezTo>
                  <a:pt x="1956353" y="3927946"/>
                  <a:pt x="1937585" y="3917353"/>
                  <a:pt x="1927275" y="3899495"/>
                </a:cubicBezTo>
                <a:cubicBezTo>
                  <a:pt x="1927275" y="3899495"/>
                  <a:pt x="1927275" y="3899495"/>
                  <a:pt x="1768160" y="3623899"/>
                </a:cubicBezTo>
                <a:cubicBezTo>
                  <a:pt x="1758193" y="3606636"/>
                  <a:pt x="1758060" y="3584492"/>
                  <a:pt x="1768668" y="3567256"/>
                </a:cubicBezTo>
                <a:cubicBezTo>
                  <a:pt x="1768668" y="3567256"/>
                  <a:pt x="1768668" y="3567256"/>
                  <a:pt x="1926748" y="3291861"/>
                </a:cubicBezTo>
                <a:cubicBezTo>
                  <a:pt x="1936419" y="3274372"/>
                  <a:pt x="1955397" y="3263416"/>
                  <a:pt x="1975378" y="3263784"/>
                </a:cubicBezTo>
                <a:close/>
                <a:moveTo>
                  <a:pt x="2130702" y="2828022"/>
                </a:moveTo>
                <a:cubicBezTo>
                  <a:pt x="2130702" y="2828022"/>
                  <a:pt x="2130702" y="2828022"/>
                  <a:pt x="2298374" y="2828442"/>
                </a:cubicBezTo>
                <a:cubicBezTo>
                  <a:pt x="2309057" y="2828143"/>
                  <a:pt x="2319148" y="2834050"/>
                  <a:pt x="2324410" y="2843165"/>
                </a:cubicBezTo>
                <a:cubicBezTo>
                  <a:pt x="2324410" y="2843165"/>
                  <a:pt x="2324410" y="2843165"/>
                  <a:pt x="2408429" y="2988689"/>
                </a:cubicBezTo>
                <a:cubicBezTo>
                  <a:pt x="2413873" y="2998119"/>
                  <a:pt x="2413762" y="3009498"/>
                  <a:pt x="2408342" y="3018913"/>
                </a:cubicBezTo>
                <a:cubicBezTo>
                  <a:pt x="2408342" y="3018913"/>
                  <a:pt x="2408342" y="3018913"/>
                  <a:pt x="2324689" y="3164017"/>
                </a:cubicBezTo>
                <a:cubicBezTo>
                  <a:pt x="2319583" y="3173251"/>
                  <a:pt x="2309561" y="3179037"/>
                  <a:pt x="2299011" y="3178842"/>
                </a:cubicBezTo>
                <a:cubicBezTo>
                  <a:pt x="2299011" y="3178842"/>
                  <a:pt x="2299011" y="3178842"/>
                  <a:pt x="2131520" y="3178736"/>
                </a:cubicBezTo>
                <a:cubicBezTo>
                  <a:pt x="2120657" y="3178722"/>
                  <a:pt x="2110746" y="3173129"/>
                  <a:pt x="2105302" y="3163699"/>
                </a:cubicBezTo>
                <a:cubicBezTo>
                  <a:pt x="2105302" y="3163699"/>
                  <a:pt x="2105302" y="3163699"/>
                  <a:pt x="2021284" y="3018175"/>
                </a:cubicBezTo>
                <a:cubicBezTo>
                  <a:pt x="2016021" y="3009060"/>
                  <a:pt x="2015951" y="2997367"/>
                  <a:pt x="2021552" y="2988265"/>
                </a:cubicBezTo>
                <a:cubicBezTo>
                  <a:pt x="2021552" y="2988265"/>
                  <a:pt x="2021552" y="2988265"/>
                  <a:pt x="2105024" y="2842847"/>
                </a:cubicBezTo>
                <a:cubicBezTo>
                  <a:pt x="2110131" y="2833613"/>
                  <a:pt x="2120152" y="2827827"/>
                  <a:pt x="2130702" y="2828022"/>
                </a:cubicBezTo>
                <a:close/>
                <a:moveTo>
                  <a:pt x="3794942" y="2543905"/>
                </a:moveTo>
                <a:cubicBezTo>
                  <a:pt x="3794942" y="2543905"/>
                  <a:pt x="3794942" y="2543905"/>
                  <a:pt x="6706383" y="2551204"/>
                </a:cubicBezTo>
                <a:cubicBezTo>
                  <a:pt x="6891871" y="2545988"/>
                  <a:pt x="7067096" y="2648572"/>
                  <a:pt x="7158474" y="2806842"/>
                </a:cubicBezTo>
                <a:cubicBezTo>
                  <a:pt x="7158474" y="2806842"/>
                  <a:pt x="7158474" y="2806842"/>
                  <a:pt x="8617364" y="5333715"/>
                </a:cubicBezTo>
                <a:cubicBezTo>
                  <a:pt x="8711893" y="5497443"/>
                  <a:pt x="8709969" y="5695027"/>
                  <a:pt x="8615859" y="5858514"/>
                </a:cubicBezTo>
                <a:cubicBezTo>
                  <a:pt x="8615859" y="5858514"/>
                  <a:pt x="8615859" y="5858514"/>
                  <a:pt x="8311811" y="6385912"/>
                </a:cubicBezTo>
                <a:lnTo>
                  <a:pt x="8280844" y="6439627"/>
                </a:lnTo>
                <a:lnTo>
                  <a:pt x="2237916" y="6439627"/>
                </a:lnTo>
                <a:lnTo>
                  <a:pt x="2151815" y="6290497"/>
                </a:lnTo>
                <a:cubicBezTo>
                  <a:pt x="2071676" y="6151692"/>
                  <a:pt x="1986194" y="6003633"/>
                  <a:pt x="1895013" y="5845703"/>
                </a:cubicBezTo>
                <a:cubicBezTo>
                  <a:pt x="1803636" y="5687432"/>
                  <a:pt x="1802408" y="5484390"/>
                  <a:pt x="1899669" y="5326361"/>
                </a:cubicBezTo>
                <a:cubicBezTo>
                  <a:pt x="1899669" y="5326361"/>
                  <a:pt x="1899669" y="5326361"/>
                  <a:pt x="3349069" y="2801330"/>
                </a:cubicBezTo>
                <a:cubicBezTo>
                  <a:pt x="3437742" y="2640982"/>
                  <a:pt x="3611741" y="2540524"/>
                  <a:pt x="3794942" y="2543905"/>
                </a:cubicBezTo>
                <a:close/>
                <a:moveTo>
                  <a:pt x="634940" y="2395105"/>
                </a:moveTo>
                <a:cubicBezTo>
                  <a:pt x="634940" y="2395105"/>
                  <a:pt x="634940" y="2395105"/>
                  <a:pt x="1188015" y="2396492"/>
                </a:cubicBezTo>
                <a:cubicBezTo>
                  <a:pt x="1223252" y="2395501"/>
                  <a:pt x="1256539" y="2414988"/>
                  <a:pt x="1273897" y="2445054"/>
                </a:cubicBezTo>
                <a:cubicBezTo>
                  <a:pt x="1273897" y="2445054"/>
                  <a:pt x="1273897" y="2445054"/>
                  <a:pt x="1551037" y="2925075"/>
                </a:cubicBezTo>
                <a:cubicBezTo>
                  <a:pt x="1568994" y="2956177"/>
                  <a:pt x="1568629" y="2993712"/>
                  <a:pt x="1550752" y="3024769"/>
                </a:cubicBezTo>
                <a:cubicBezTo>
                  <a:pt x="1550752" y="3024769"/>
                  <a:pt x="1550752" y="3024769"/>
                  <a:pt x="1274816" y="3503403"/>
                </a:cubicBezTo>
                <a:cubicBezTo>
                  <a:pt x="1257971" y="3533863"/>
                  <a:pt x="1224917" y="3552947"/>
                  <a:pt x="1190116" y="3552304"/>
                </a:cubicBezTo>
                <a:cubicBezTo>
                  <a:pt x="1190116" y="3552304"/>
                  <a:pt x="1190116" y="3552304"/>
                  <a:pt x="637639" y="3551955"/>
                </a:cubicBezTo>
                <a:cubicBezTo>
                  <a:pt x="601804" y="3551909"/>
                  <a:pt x="569115" y="3533458"/>
                  <a:pt x="551158" y="3502355"/>
                </a:cubicBezTo>
                <a:cubicBezTo>
                  <a:pt x="551158" y="3502355"/>
                  <a:pt x="551158" y="3502355"/>
                  <a:pt x="274018" y="3022335"/>
                </a:cubicBezTo>
                <a:cubicBezTo>
                  <a:pt x="256660" y="2992269"/>
                  <a:pt x="256426" y="2953698"/>
                  <a:pt x="274903" y="2923678"/>
                </a:cubicBezTo>
                <a:cubicBezTo>
                  <a:pt x="274903" y="2923678"/>
                  <a:pt x="274903" y="2923678"/>
                  <a:pt x="550240" y="2444007"/>
                </a:cubicBezTo>
                <a:cubicBezTo>
                  <a:pt x="567085" y="2413547"/>
                  <a:pt x="600139" y="2394463"/>
                  <a:pt x="634940" y="2395105"/>
                </a:cubicBezTo>
                <a:close/>
                <a:moveTo>
                  <a:pt x="2521339" y="1975621"/>
                </a:moveTo>
                <a:cubicBezTo>
                  <a:pt x="2521339" y="1975621"/>
                  <a:pt x="2521339" y="1975621"/>
                  <a:pt x="2985874" y="1976785"/>
                </a:cubicBezTo>
                <a:cubicBezTo>
                  <a:pt x="3015469" y="1975952"/>
                  <a:pt x="3043427" y="1992321"/>
                  <a:pt x="3058007" y="2017574"/>
                </a:cubicBezTo>
                <a:cubicBezTo>
                  <a:pt x="3058007" y="2017574"/>
                  <a:pt x="3058007" y="2017574"/>
                  <a:pt x="3290779" y="2420748"/>
                </a:cubicBezTo>
                <a:cubicBezTo>
                  <a:pt x="3305862" y="2446871"/>
                  <a:pt x="3305555" y="2478396"/>
                  <a:pt x="3290540" y="2504482"/>
                </a:cubicBezTo>
                <a:cubicBezTo>
                  <a:pt x="3290540" y="2504482"/>
                  <a:pt x="3290540" y="2504482"/>
                  <a:pt x="3058778" y="2906492"/>
                </a:cubicBezTo>
                <a:cubicBezTo>
                  <a:pt x="3044630" y="2932076"/>
                  <a:pt x="3016868" y="2948104"/>
                  <a:pt x="2987637" y="2947565"/>
                </a:cubicBezTo>
                <a:cubicBezTo>
                  <a:pt x="2987637" y="2947565"/>
                  <a:pt x="2987637" y="2947565"/>
                  <a:pt x="2523606" y="2947271"/>
                </a:cubicBezTo>
                <a:cubicBezTo>
                  <a:pt x="2493508" y="2947232"/>
                  <a:pt x="2466052" y="2931735"/>
                  <a:pt x="2450970" y="2905612"/>
                </a:cubicBezTo>
                <a:cubicBezTo>
                  <a:pt x="2450970" y="2905612"/>
                  <a:pt x="2450970" y="2905612"/>
                  <a:pt x="2218197" y="2502438"/>
                </a:cubicBezTo>
                <a:cubicBezTo>
                  <a:pt x="2203617" y="2477185"/>
                  <a:pt x="2203422" y="2444788"/>
                  <a:pt x="2218941" y="2419574"/>
                </a:cubicBezTo>
                <a:cubicBezTo>
                  <a:pt x="2218941" y="2419574"/>
                  <a:pt x="2218941" y="2419574"/>
                  <a:pt x="2450199" y="2016694"/>
                </a:cubicBezTo>
                <a:cubicBezTo>
                  <a:pt x="2464347" y="1991110"/>
                  <a:pt x="2492109" y="1975081"/>
                  <a:pt x="2521339" y="1975621"/>
                </a:cubicBezTo>
                <a:close/>
                <a:moveTo>
                  <a:pt x="3564142" y="34"/>
                </a:moveTo>
                <a:cubicBezTo>
                  <a:pt x="3564142" y="34"/>
                  <a:pt x="3564142" y="34"/>
                  <a:pt x="4738405" y="2977"/>
                </a:cubicBezTo>
                <a:cubicBezTo>
                  <a:pt x="4813218" y="874"/>
                  <a:pt x="4883890" y="42249"/>
                  <a:pt x="4920745" y="106084"/>
                </a:cubicBezTo>
                <a:cubicBezTo>
                  <a:pt x="4920745" y="106084"/>
                  <a:pt x="4920745" y="106084"/>
                  <a:pt x="5509155" y="1125240"/>
                </a:cubicBezTo>
                <a:cubicBezTo>
                  <a:pt x="5547281" y="1191277"/>
                  <a:pt x="5546507" y="1270967"/>
                  <a:pt x="5508549" y="1336906"/>
                </a:cubicBezTo>
                <a:cubicBezTo>
                  <a:pt x="5508549" y="1336906"/>
                  <a:pt x="5508549" y="1336906"/>
                  <a:pt x="4922696" y="2353119"/>
                </a:cubicBezTo>
                <a:cubicBezTo>
                  <a:pt x="4886932" y="2417792"/>
                  <a:pt x="4816753" y="2458309"/>
                  <a:pt x="4742864" y="2456945"/>
                </a:cubicBezTo>
                <a:cubicBezTo>
                  <a:pt x="4742864" y="2456945"/>
                  <a:pt x="4742864" y="2456945"/>
                  <a:pt x="3569871" y="2456203"/>
                </a:cubicBezTo>
                <a:cubicBezTo>
                  <a:pt x="3493788" y="2456106"/>
                  <a:pt x="3424385" y="2416932"/>
                  <a:pt x="3386259" y="2350896"/>
                </a:cubicBezTo>
                <a:cubicBezTo>
                  <a:pt x="3386259" y="2350896"/>
                  <a:pt x="3386259" y="2350896"/>
                  <a:pt x="2797848" y="1331739"/>
                </a:cubicBezTo>
                <a:cubicBezTo>
                  <a:pt x="2760993" y="1267904"/>
                  <a:pt x="2760499" y="1186012"/>
                  <a:pt x="2799727" y="1122274"/>
                </a:cubicBezTo>
                <a:cubicBezTo>
                  <a:pt x="2799727" y="1122274"/>
                  <a:pt x="2799727" y="1122274"/>
                  <a:pt x="3384310" y="103860"/>
                </a:cubicBezTo>
                <a:cubicBezTo>
                  <a:pt x="3420073" y="39188"/>
                  <a:pt x="3490251" y="-1330"/>
                  <a:pt x="3564142" y="34"/>
                </a:cubicBezTo>
                <a:close/>
              </a:path>
            </a:pathLst>
          </a:custGeom>
          <a:solidFill>
            <a:schemeClr val="bg1">
              <a:lumMod val="95000"/>
            </a:schemeClr>
          </a:solidFill>
        </p:spPr>
        <p:txBody>
          <a:bodyPr wrap="square" rtlCol="1" anchor="ctr">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الصورة أو سحبها وإفلاتها</a:t>
            </a:r>
          </a:p>
        </p:txBody>
      </p:sp>
      <p:sp>
        <p:nvSpPr>
          <p:cNvPr id="2" name="العنوان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25293" y="24081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rtlCol="1" anchor="t"/>
          <a:lstStyle>
            <a:lvl1pPr algn="r" rtl="1">
              <a:lnSpc>
                <a:spcPts val="4000"/>
              </a:lnSpc>
              <a:defRPr sz="5000" b="1" spc="-300">
                <a:solidFill>
                  <a:schemeClr val="bg1">
                    <a:lumMod val="95000"/>
                  </a:schemeClr>
                </a:solidFill>
              </a:defRPr>
            </a:lvl1pPr>
          </a:lstStyle>
          <a:p>
            <a:pPr rtl="1"/>
            <a:r>
              <a:rPr lang="ar-SA" dirty="0"/>
              <a:t>انقر لتحرير عنوان شريحة الفاصل</a:t>
            </a:r>
          </a:p>
        </p:txBody>
      </p:sp>
      <p:sp>
        <p:nvSpPr>
          <p:cNvPr id="3" name="عنوان فرعي 2">
            <a:extLst>
              <a:ext uri="{FF2B5EF4-FFF2-40B4-BE49-F238E27FC236}">
                <a16:creationId xmlns:a16="http://schemas.microsoft.com/office/drawing/2014/main" id="{C9980B88-3F4A-4688-9ED0-17EF37E62D93}"/>
              </a:ext>
            </a:extLst>
          </p:cNvPr>
          <p:cNvSpPr>
            <a:spLocks noGrp="1"/>
          </p:cNvSpPr>
          <p:nvPr>
            <p:ph type="subTitle" idx="1"/>
          </p:nvPr>
        </p:nvSpPr>
        <p:spPr>
          <a:xfrm>
            <a:off x="7607300" y="4386894"/>
            <a:ext cx="4000500" cy="997905"/>
          </a:xfrm>
          <a:noFill/>
        </p:spPr>
        <p:txBody>
          <a:bodyPr lIns="0" tIns="0" rIns="0" bIns="0" rtlCol="1"/>
          <a:lstStyle>
            <a:lvl1pPr marL="0" indent="0" algn="r" rtl="1">
              <a:buNone/>
              <a:defRPr sz="2100">
                <a:solidFill>
                  <a:schemeClr val="bg1">
                    <a:lumMod val="95000"/>
                  </a:schemeClr>
                </a:solidFill>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a:t>انقر لتحرير نمط العنوان الفرعي للشكل الرئيسي</a:t>
            </a:r>
            <a:endParaRPr lang="ar-SA" dirty="0"/>
          </a:p>
        </p:txBody>
      </p:sp>
      <p:sp>
        <p:nvSpPr>
          <p:cNvPr id="4" name="عنصر نائب للتذييل 3">
            <a:extLst>
              <a:ext uri="{FF2B5EF4-FFF2-40B4-BE49-F238E27FC236}">
                <a16:creationId xmlns:a16="http://schemas.microsoft.com/office/drawing/2014/main" id="{734B1E83-6080-4D35-A216-8E5C399023B2}"/>
              </a:ext>
            </a:extLst>
          </p:cNvPr>
          <p:cNvSpPr>
            <a:spLocks noGrp="1"/>
          </p:cNvSpPr>
          <p:nvPr>
            <p:ph type="ftr" sz="quarter" idx="11"/>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5451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شريحة الفاصل 2">
    <p:spTree>
      <p:nvGrpSpPr>
        <p:cNvPr id="1" name=""/>
        <p:cNvGrpSpPr/>
        <p:nvPr/>
      </p:nvGrpSpPr>
      <p:grpSpPr>
        <a:xfrm>
          <a:off x="0" y="0"/>
          <a:ext cx="0" cy="0"/>
          <a:chOff x="0" y="0"/>
          <a:chExt cx="0" cy="0"/>
        </a:xfrm>
      </p:grpSpPr>
      <p:sp>
        <p:nvSpPr>
          <p:cNvPr id="12" name="عنصر نائب للصورة 11">
            <a:extLst>
              <a:ext uri="{FF2B5EF4-FFF2-40B4-BE49-F238E27FC236}">
                <a16:creationId xmlns:a16="http://schemas.microsoft.com/office/drawing/2014/main" id="{7B7C90C9-77F3-4C3C-97F8-425EF81FB7A7}"/>
              </a:ext>
            </a:extLst>
          </p:cNvPr>
          <p:cNvSpPr>
            <a:spLocks noGrp="1"/>
          </p:cNvSpPr>
          <p:nvPr>
            <p:ph type="pic" sz="quarter" idx="13" hasCustomPrompt="1"/>
          </p:nvPr>
        </p:nvSpPr>
        <p:spPr>
          <a:xfrm>
            <a:off x="-1" y="0"/>
            <a:ext cx="11795125" cy="6858000"/>
          </a:xfrm>
          <a:custGeom>
            <a:avLst/>
            <a:gdLst>
              <a:gd name="connsiteX0" fmla="*/ 4729712 w 11795125"/>
              <a:gd name="connsiteY0" fmla="*/ 4417922 h 6858000"/>
              <a:gd name="connsiteX1" fmla="*/ 7234278 w 11795125"/>
              <a:gd name="connsiteY1" fmla="*/ 4419507 h 6858000"/>
              <a:gd name="connsiteX2" fmla="*/ 7626325 w 11795125"/>
              <a:gd name="connsiteY2" fmla="*/ 4644358 h 6858000"/>
              <a:gd name="connsiteX3" fmla="*/ 8882694 w 11795125"/>
              <a:gd name="connsiteY3" fmla="*/ 6820455 h 6858000"/>
              <a:gd name="connsiteX4" fmla="*/ 8898077 w 11795125"/>
              <a:gd name="connsiteY4" fmla="*/ 6858000 h 6858000"/>
              <a:gd name="connsiteX5" fmla="*/ 3070863 w 11795125"/>
              <a:gd name="connsiteY5" fmla="*/ 6858000 h 6858000"/>
              <a:gd name="connsiteX6" fmla="*/ 3094823 w 11795125"/>
              <a:gd name="connsiteY6" fmla="*/ 6809422 h 6858000"/>
              <a:gd name="connsiteX7" fmla="*/ 4345735 w 11795125"/>
              <a:gd name="connsiteY7" fmla="*/ 4639611 h 6858000"/>
              <a:gd name="connsiteX8" fmla="*/ 4729712 w 11795125"/>
              <a:gd name="connsiteY8" fmla="*/ 4417922 h 6858000"/>
              <a:gd name="connsiteX9" fmla="*/ 2031302 w 11795125"/>
              <a:gd name="connsiteY9" fmla="*/ 2039301 h 6858000"/>
              <a:gd name="connsiteX10" fmla="*/ 2747265 w 11795125"/>
              <a:gd name="connsiteY10" fmla="*/ 2039754 h 6858000"/>
              <a:gd name="connsiteX11" fmla="*/ 2859337 w 11795125"/>
              <a:gd name="connsiteY11" fmla="*/ 2104031 h 6858000"/>
              <a:gd name="connsiteX12" fmla="*/ 3218486 w 11795125"/>
              <a:gd name="connsiteY12" fmla="*/ 2726096 h 6858000"/>
              <a:gd name="connsiteX13" fmla="*/ 3217340 w 11795125"/>
              <a:gd name="connsiteY13" fmla="*/ 2853948 h 6858000"/>
              <a:gd name="connsiteX14" fmla="*/ 2860527 w 11795125"/>
              <a:gd name="connsiteY14" fmla="*/ 3475560 h 6858000"/>
              <a:gd name="connsiteX15" fmla="*/ 2750762 w 11795125"/>
              <a:gd name="connsiteY15" fmla="*/ 3538933 h 6858000"/>
              <a:gd name="connsiteX16" fmla="*/ 2034023 w 11795125"/>
              <a:gd name="connsiteY16" fmla="*/ 3537136 h 6858000"/>
              <a:gd name="connsiteX17" fmla="*/ 1922728 w 11795125"/>
              <a:gd name="connsiteY17" fmla="*/ 3474202 h 6858000"/>
              <a:gd name="connsiteX18" fmla="*/ 1563578 w 11795125"/>
              <a:gd name="connsiteY18" fmla="*/ 2852137 h 6858000"/>
              <a:gd name="connsiteX19" fmla="*/ 1563948 w 11795125"/>
              <a:gd name="connsiteY19" fmla="*/ 2722942 h 6858000"/>
              <a:gd name="connsiteX20" fmla="*/ 1921537 w 11795125"/>
              <a:gd name="connsiteY20" fmla="*/ 2102674 h 6858000"/>
              <a:gd name="connsiteX21" fmla="*/ 2031302 w 11795125"/>
              <a:gd name="connsiteY21" fmla="*/ 2039301 h 6858000"/>
              <a:gd name="connsiteX22" fmla="*/ 9343478 w 11795125"/>
              <a:gd name="connsiteY22" fmla="*/ 1795745 h 6858000"/>
              <a:gd name="connsiteX23" fmla="*/ 11620502 w 11795125"/>
              <a:gd name="connsiteY23" fmla="*/ 1797185 h 6858000"/>
              <a:gd name="connsiteX24" fmla="*/ 11795125 w 11795125"/>
              <a:gd name="connsiteY24" fmla="*/ 1797296 h 6858000"/>
              <a:gd name="connsiteX25" fmla="*/ 11795125 w 11795125"/>
              <a:gd name="connsiteY25" fmla="*/ 6858000 h 6858000"/>
              <a:gd name="connsiteX26" fmla="*/ 8996698 w 11795125"/>
              <a:gd name="connsiteY26" fmla="*/ 6858000 h 6858000"/>
              <a:gd name="connsiteX27" fmla="*/ 8963663 w 11795125"/>
              <a:gd name="connsiteY27" fmla="*/ 6815289 h 6858000"/>
              <a:gd name="connsiteX28" fmla="*/ 7707295 w 11795125"/>
              <a:gd name="connsiteY28" fmla="*/ 4639193 h 6858000"/>
              <a:gd name="connsiteX29" fmla="*/ 7708590 w 11795125"/>
              <a:gd name="connsiteY29" fmla="*/ 4187244 h 6858000"/>
              <a:gd name="connsiteX30" fmla="*/ 8959501 w 11795125"/>
              <a:gd name="connsiteY30" fmla="*/ 2017434 h 6858000"/>
              <a:gd name="connsiteX31" fmla="*/ 9343478 w 11795125"/>
              <a:gd name="connsiteY31" fmla="*/ 1795745 h 6858000"/>
              <a:gd name="connsiteX32" fmla="*/ 3102644 w 11795125"/>
              <a:gd name="connsiteY32" fmla="*/ 1739841 h 6858000"/>
              <a:gd name="connsiteX33" fmla="*/ 3385876 w 11795125"/>
              <a:gd name="connsiteY33" fmla="*/ 1740020 h 6858000"/>
              <a:gd name="connsiteX34" fmla="*/ 3430211 w 11795125"/>
              <a:gd name="connsiteY34" fmla="*/ 1765448 h 6858000"/>
              <a:gd name="connsiteX35" fmla="*/ 3572289 w 11795125"/>
              <a:gd name="connsiteY35" fmla="*/ 2011533 h 6858000"/>
              <a:gd name="connsiteX36" fmla="*/ 3571836 w 11795125"/>
              <a:gd name="connsiteY36" fmla="*/ 2062111 h 6858000"/>
              <a:gd name="connsiteX37" fmla="*/ 3430681 w 11795125"/>
              <a:gd name="connsiteY37" fmla="*/ 2308019 h 6858000"/>
              <a:gd name="connsiteX38" fmla="*/ 3387260 w 11795125"/>
              <a:gd name="connsiteY38" fmla="*/ 2333088 h 6858000"/>
              <a:gd name="connsiteX39" fmla="*/ 3103720 w 11795125"/>
              <a:gd name="connsiteY39" fmla="*/ 2332378 h 6858000"/>
              <a:gd name="connsiteX40" fmla="*/ 3059693 w 11795125"/>
              <a:gd name="connsiteY40" fmla="*/ 2307481 h 6858000"/>
              <a:gd name="connsiteX41" fmla="*/ 2917615 w 11795125"/>
              <a:gd name="connsiteY41" fmla="*/ 2061395 h 6858000"/>
              <a:gd name="connsiteX42" fmla="*/ 2917761 w 11795125"/>
              <a:gd name="connsiteY42" fmla="*/ 2010286 h 6858000"/>
              <a:gd name="connsiteX43" fmla="*/ 3059222 w 11795125"/>
              <a:gd name="connsiteY43" fmla="*/ 1764910 h 6858000"/>
              <a:gd name="connsiteX44" fmla="*/ 3102644 w 11795125"/>
              <a:gd name="connsiteY44" fmla="*/ 1739841 h 6858000"/>
              <a:gd name="connsiteX45" fmla="*/ 3522963 w 11795125"/>
              <a:gd name="connsiteY45" fmla="*/ 1598675 h 6858000"/>
              <a:gd name="connsiteX46" fmla="*/ 3625194 w 11795125"/>
              <a:gd name="connsiteY46" fmla="*/ 1598740 h 6858000"/>
              <a:gd name="connsiteX47" fmla="*/ 3641197 w 11795125"/>
              <a:gd name="connsiteY47" fmla="*/ 1607918 h 6858000"/>
              <a:gd name="connsiteX48" fmla="*/ 3692479 w 11795125"/>
              <a:gd name="connsiteY48" fmla="*/ 1696742 h 6858000"/>
              <a:gd name="connsiteX49" fmla="*/ 3692315 w 11795125"/>
              <a:gd name="connsiteY49" fmla="*/ 1714998 h 6858000"/>
              <a:gd name="connsiteX50" fmla="*/ 3641367 w 11795125"/>
              <a:gd name="connsiteY50" fmla="*/ 1803757 h 6858000"/>
              <a:gd name="connsiteX51" fmla="*/ 3625694 w 11795125"/>
              <a:gd name="connsiteY51" fmla="*/ 1812806 h 6858000"/>
              <a:gd name="connsiteX52" fmla="*/ 3523352 w 11795125"/>
              <a:gd name="connsiteY52" fmla="*/ 1812549 h 6858000"/>
              <a:gd name="connsiteX53" fmla="*/ 3507459 w 11795125"/>
              <a:gd name="connsiteY53" fmla="*/ 1803563 h 6858000"/>
              <a:gd name="connsiteX54" fmla="*/ 3456177 w 11795125"/>
              <a:gd name="connsiteY54" fmla="*/ 1714739 h 6858000"/>
              <a:gd name="connsiteX55" fmla="*/ 3456230 w 11795125"/>
              <a:gd name="connsiteY55" fmla="*/ 1696292 h 6858000"/>
              <a:gd name="connsiteX56" fmla="*/ 3507290 w 11795125"/>
              <a:gd name="connsiteY56" fmla="*/ 1607724 h 6858000"/>
              <a:gd name="connsiteX57" fmla="*/ 3522963 w 11795125"/>
              <a:gd name="connsiteY57" fmla="*/ 1598675 h 6858000"/>
              <a:gd name="connsiteX58" fmla="*/ 4199803 w 11795125"/>
              <a:gd name="connsiteY58" fmla="*/ 1370724 h 6858000"/>
              <a:gd name="connsiteX59" fmla="*/ 4537019 w 11795125"/>
              <a:gd name="connsiteY59" fmla="*/ 1370938 h 6858000"/>
              <a:gd name="connsiteX60" fmla="*/ 4589804 w 11795125"/>
              <a:gd name="connsiteY60" fmla="*/ 1401211 h 6858000"/>
              <a:gd name="connsiteX61" fmla="*/ 4758963 w 11795125"/>
              <a:gd name="connsiteY61" fmla="*/ 1694203 h 6858000"/>
              <a:gd name="connsiteX62" fmla="*/ 4758423 w 11795125"/>
              <a:gd name="connsiteY62" fmla="*/ 1754421 h 6858000"/>
              <a:gd name="connsiteX63" fmla="*/ 4590365 w 11795125"/>
              <a:gd name="connsiteY63" fmla="*/ 2047199 h 6858000"/>
              <a:gd name="connsiteX64" fmla="*/ 4538665 w 11795125"/>
              <a:gd name="connsiteY64" fmla="*/ 2077046 h 6858000"/>
              <a:gd name="connsiteX65" fmla="*/ 4201084 w 11795125"/>
              <a:gd name="connsiteY65" fmla="*/ 2076201 h 6858000"/>
              <a:gd name="connsiteX66" fmla="*/ 4148664 w 11795125"/>
              <a:gd name="connsiteY66" fmla="*/ 2046559 h 6858000"/>
              <a:gd name="connsiteX67" fmla="*/ 3979505 w 11795125"/>
              <a:gd name="connsiteY67" fmla="*/ 1753567 h 6858000"/>
              <a:gd name="connsiteX68" fmla="*/ 3979680 w 11795125"/>
              <a:gd name="connsiteY68" fmla="*/ 1692718 h 6858000"/>
              <a:gd name="connsiteX69" fmla="*/ 4148104 w 11795125"/>
              <a:gd name="connsiteY69" fmla="*/ 1400573 h 6858000"/>
              <a:gd name="connsiteX70" fmla="*/ 4199803 w 11795125"/>
              <a:gd name="connsiteY70" fmla="*/ 1370724 h 6858000"/>
              <a:gd name="connsiteX71" fmla="*/ 3525946 w 11795125"/>
              <a:gd name="connsiteY71" fmla="*/ 1141304 h 6858000"/>
              <a:gd name="connsiteX72" fmla="*/ 3719554 w 11795125"/>
              <a:gd name="connsiteY72" fmla="*/ 1141427 h 6858000"/>
              <a:gd name="connsiteX73" fmla="*/ 3749860 w 11795125"/>
              <a:gd name="connsiteY73" fmla="*/ 1158808 h 6858000"/>
              <a:gd name="connsiteX74" fmla="*/ 3846980 w 11795125"/>
              <a:gd name="connsiteY74" fmla="*/ 1327024 h 6858000"/>
              <a:gd name="connsiteX75" fmla="*/ 3846670 w 11795125"/>
              <a:gd name="connsiteY75" fmla="*/ 1361598 h 6858000"/>
              <a:gd name="connsiteX76" fmla="*/ 3750182 w 11795125"/>
              <a:gd name="connsiteY76" fmla="*/ 1529691 h 6858000"/>
              <a:gd name="connsiteX77" fmla="*/ 3720499 w 11795125"/>
              <a:gd name="connsiteY77" fmla="*/ 1546828 h 6858000"/>
              <a:gd name="connsiteX78" fmla="*/ 3526682 w 11795125"/>
              <a:gd name="connsiteY78" fmla="*/ 1546343 h 6858000"/>
              <a:gd name="connsiteX79" fmla="*/ 3496586 w 11795125"/>
              <a:gd name="connsiteY79" fmla="*/ 1529324 h 6858000"/>
              <a:gd name="connsiteX80" fmla="*/ 3399466 w 11795125"/>
              <a:gd name="connsiteY80" fmla="*/ 1361108 h 6858000"/>
              <a:gd name="connsiteX81" fmla="*/ 3399566 w 11795125"/>
              <a:gd name="connsiteY81" fmla="*/ 1326172 h 6858000"/>
              <a:gd name="connsiteX82" fmla="*/ 3496264 w 11795125"/>
              <a:gd name="connsiteY82" fmla="*/ 1158441 h 6858000"/>
              <a:gd name="connsiteX83" fmla="*/ 3525946 w 11795125"/>
              <a:gd name="connsiteY83" fmla="*/ 1141304 h 6858000"/>
              <a:gd name="connsiteX84" fmla="*/ 3955878 w 11795125"/>
              <a:gd name="connsiteY84" fmla="*/ 173494 h 6858000"/>
              <a:gd name="connsiteX85" fmla="*/ 4500068 w 11795125"/>
              <a:gd name="connsiteY85" fmla="*/ 173838 h 6858000"/>
              <a:gd name="connsiteX86" fmla="*/ 4585252 w 11795125"/>
              <a:gd name="connsiteY86" fmla="*/ 222694 h 6858000"/>
              <a:gd name="connsiteX87" fmla="*/ 4858234 w 11795125"/>
              <a:gd name="connsiteY87" fmla="*/ 695514 h 6858000"/>
              <a:gd name="connsiteX88" fmla="*/ 4857363 w 11795125"/>
              <a:gd name="connsiteY88" fmla="*/ 792690 h 6858000"/>
              <a:gd name="connsiteX89" fmla="*/ 4586156 w 11795125"/>
              <a:gd name="connsiteY89" fmla="*/ 1265167 h 6858000"/>
              <a:gd name="connsiteX90" fmla="*/ 4502727 w 11795125"/>
              <a:gd name="connsiteY90" fmla="*/ 1313334 h 6858000"/>
              <a:gd name="connsiteX91" fmla="*/ 3957947 w 11795125"/>
              <a:gd name="connsiteY91" fmla="*/ 1311968 h 6858000"/>
              <a:gd name="connsiteX92" fmla="*/ 3873354 w 11795125"/>
              <a:gd name="connsiteY92" fmla="*/ 1264134 h 6858000"/>
              <a:gd name="connsiteX93" fmla="*/ 3600372 w 11795125"/>
              <a:gd name="connsiteY93" fmla="*/ 791315 h 6858000"/>
              <a:gd name="connsiteX94" fmla="*/ 3600653 w 11795125"/>
              <a:gd name="connsiteY94" fmla="*/ 693116 h 6858000"/>
              <a:gd name="connsiteX95" fmla="*/ 3872449 w 11795125"/>
              <a:gd name="connsiteY95" fmla="*/ 221662 h 6858000"/>
              <a:gd name="connsiteX96" fmla="*/ 3955878 w 11795125"/>
              <a:gd name="connsiteY96" fmla="*/ 173494 h 6858000"/>
              <a:gd name="connsiteX97" fmla="*/ 3852283 w 11795125"/>
              <a:gd name="connsiteY97" fmla="*/ 0 h 6858000"/>
              <a:gd name="connsiteX98" fmla="*/ 6130031 w 11795125"/>
              <a:gd name="connsiteY98" fmla="*/ 0 h 6858000"/>
              <a:gd name="connsiteX99" fmla="*/ 6102465 w 11795125"/>
              <a:gd name="connsiteY99" fmla="*/ 36730 h 6858000"/>
              <a:gd name="connsiteX100" fmla="*/ 5879948 w 11795125"/>
              <a:gd name="connsiteY100" fmla="*/ 127724 h 6858000"/>
              <a:gd name="connsiteX101" fmla="*/ 4102884 w 11795125"/>
              <a:gd name="connsiteY101" fmla="*/ 123270 h 6858000"/>
              <a:gd name="connsiteX102" fmla="*/ 3877665 w 11795125"/>
              <a:gd name="connsiteY102" fmla="*/ 32818 h 6858000"/>
              <a:gd name="connsiteX103" fmla="*/ 0 w 11795125"/>
              <a:gd name="connsiteY103" fmla="*/ 0 h 6858000"/>
              <a:gd name="connsiteX104" fmla="*/ 3781476 w 11795125"/>
              <a:gd name="connsiteY104" fmla="*/ 0 h 6858000"/>
              <a:gd name="connsiteX105" fmla="*/ 3800985 w 11795125"/>
              <a:gd name="connsiteY105" fmla="*/ 47617 h 6858000"/>
              <a:gd name="connsiteX106" fmla="*/ 3766711 w 11795125"/>
              <a:gd name="connsiteY106" fmla="*/ 287889 h 6858000"/>
              <a:gd name="connsiteX107" fmla="*/ 2882037 w 11795125"/>
              <a:gd name="connsiteY107" fmla="*/ 1829098 h 6858000"/>
              <a:gd name="connsiteX108" fmla="*/ 2609888 w 11795125"/>
              <a:gd name="connsiteY108" fmla="*/ 1986223 h 6858000"/>
              <a:gd name="connsiteX109" fmla="*/ 832823 w 11795125"/>
              <a:gd name="connsiteY109" fmla="*/ 1981768 h 6858000"/>
              <a:gd name="connsiteX110" fmla="*/ 556879 w 11795125"/>
              <a:gd name="connsiteY110" fmla="*/ 1825733 h 6858000"/>
              <a:gd name="connsiteX111" fmla="*/ 79254 w 11795125"/>
              <a:gd name="connsiteY111" fmla="*/ 998462 h 6858000"/>
              <a:gd name="connsiteX112" fmla="*/ 0 w 11795125"/>
              <a:gd name="connsiteY112" fmla="*/ 8611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1795125" h="6858000">
                <a:moveTo>
                  <a:pt x="4729712" y="4417922"/>
                </a:moveTo>
                <a:cubicBezTo>
                  <a:pt x="4729712" y="4417922"/>
                  <a:pt x="4729712" y="4417922"/>
                  <a:pt x="7234278" y="4419507"/>
                </a:cubicBezTo>
                <a:cubicBezTo>
                  <a:pt x="7396730" y="4419716"/>
                  <a:pt x="7544918" y="4503359"/>
                  <a:pt x="7626325" y="4644358"/>
                </a:cubicBezTo>
                <a:cubicBezTo>
                  <a:pt x="7626325" y="4644358"/>
                  <a:pt x="7626325" y="4644358"/>
                  <a:pt x="8882694" y="6820455"/>
                </a:cubicBezTo>
                <a:lnTo>
                  <a:pt x="8898077" y="6858000"/>
                </a:lnTo>
                <a:lnTo>
                  <a:pt x="3070863" y="6858000"/>
                </a:lnTo>
                <a:lnTo>
                  <a:pt x="3094823" y="6809422"/>
                </a:lnTo>
                <a:cubicBezTo>
                  <a:pt x="3094823" y="6809422"/>
                  <a:pt x="3094823" y="6809422"/>
                  <a:pt x="4345735" y="4639611"/>
                </a:cubicBezTo>
                <a:cubicBezTo>
                  <a:pt x="4422097" y="4501523"/>
                  <a:pt x="4571941" y="4415010"/>
                  <a:pt x="4729712" y="4417922"/>
                </a:cubicBezTo>
                <a:close/>
                <a:moveTo>
                  <a:pt x="2031302" y="2039301"/>
                </a:moveTo>
                <a:cubicBezTo>
                  <a:pt x="2031302" y="2039301"/>
                  <a:pt x="2031302" y="2039301"/>
                  <a:pt x="2747265" y="2039754"/>
                </a:cubicBezTo>
                <a:cubicBezTo>
                  <a:pt x="2793703" y="2039814"/>
                  <a:pt x="2836066" y="2063724"/>
                  <a:pt x="2859337" y="2104031"/>
                </a:cubicBezTo>
                <a:cubicBezTo>
                  <a:pt x="2859337" y="2104031"/>
                  <a:pt x="2859337" y="2104031"/>
                  <a:pt x="3218486" y="2726096"/>
                </a:cubicBezTo>
                <a:cubicBezTo>
                  <a:pt x="3240981" y="2765058"/>
                  <a:pt x="3241283" y="2815045"/>
                  <a:pt x="3217340" y="2853948"/>
                </a:cubicBezTo>
                <a:cubicBezTo>
                  <a:pt x="3217340" y="2853948"/>
                  <a:pt x="3217340" y="2853948"/>
                  <a:pt x="2860527" y="3475560"/>
                </a:cubicBezTo>
                <a:cubicBezTo>
                  <a:pt x="2838697" y="3515034"/>
                  <a:pt x="2795862" y="3539765"/>
                  <a:pt x="2750762" y="3538933"/>
                </a:cubicBezTo>
                <a:cubicBezTo>
                  <a:pt x="2750762" y="3538933"/>
                  <a:pt x="2750762" y="3538933"/>
                  <a:pt x="2034023" y="3537136"/>
                </a:cubicBezTo>
                <a:cubicBezTo>
                  <a:pt x="1988359" y="3538420"/>
                  <a:pt x="1945223" y="3513165"/>
                  <a:pt x="1922728" y="3474202"/>
                </a:cubicBezTo>
                <a:cubicBezTo>
                  <a:pt x="1922728" y="3474202"/>
                  <a:pt x="1922728" y="3474202"/>
                  <a:pt x="1563578" y="2852137"/>
                </a:cubicBezTo>
                <a:cubicBezTo>
                  <a:pt x="1540307" y="2811831"/>
                  <a:pt x="1540780" y="2763190"/>
                  <a:pt x="1563948" y="2722942"/>
                </a:cubicBezTo>
                <a:cubicBezTo>
                  <a:pt x="1563948" y="2722942"/>
                  <a:pt x="1563948" y="2722942"/>
                  <a:pt x="1921537" y="2102674"/>
                </a:cubicBezTo>
                <a:cubicBezTo>
                  <a:pt x="1943366" y="2063199"/>
                  <a:pt x="1986202" y="2038468"/>
                  <a:pt x="2031302" y="2039301"/>
                </a:cubicBezTo>
                <a:close/>
                <a:moveTo>
                  <a:pt x="9343478" y="1795745"/>
                </a:moveTo>
                <a:cubicBezTo>
                  <a:pt x="9343478" y="1795745"/>
                  <a:pt x="9343478" y="1795745"/>
                  <a:pt x="11620502" y="1797185"/>
                </a:cubicBezTo>
                <a:lnTo>
                  <a:pt x="11795125" y="1797296"/>
                </a:lnTo>
                <a:lnTo>
                  <a:pt x="11795125" y="6858000"/>
                </a:lnTo>
                <a:lnTo>
                  <a:pt x="8996698" y="6858000"/>
                </a:lnTo>
                <a:lnTo>
                  <a:pt x="8963663" y="6815289"/>
                </a:lnTo>
                <a:cubicBezTo>
                  <a:pt x="8963663" y="6815289"/>
                  <a:pt x="8963663" y="6815289"/>
                  <a:pt x="7707295" y="4639193"/>
                </a:cubicBezTo>
                <a:cubicBezTo>
                  <a:pt x="7625888" y="4498193"/>
                  <a:pt x="7627546" y="4328036"/>
                  <a:pt x="7708590" y="4187244"/>
                </a:cubicBezTo>
                <a:cubicBezTo>
                  <a:pt x="7708590" y="4187244"/>
                  <a:pt x="7708590" y="4187244"/>
                  <a:pt x="8959501" y="2017434"/>
                </a:cubicBezTo>
                <a:cubicBezTo>
                  <a:pt x="9035863" y="1879345"/>
                  <a:pt x="9185707" y="1792833"/>
                  <a:pt x="9343478" y="1795745"/>
                </a:cubicBezTo>
                <a:close/>
                <a:moveTo>
                  <a:pt x="3102644" y="1739841"/>
                </a:moveTo>
                <a:cubicBezTo>
                  <a:pt x="3102644" y="1739841"/>
                  <a:pt x="3102644" y="1739841"/>
                  <a:pt x="3385876" y="1740020"/>
                </a:cubicBezTo>
                <a:cubicBezTo>
                  <a:pt x="3404247" y="1740043"/>
                  <a:pt x="3421005" y="1749503"/>
                  <a:pt x="3430211" y="1765448"/>
                </a:cubicBezTo>
                <a:cubicBezTo>
                  <a:pt x="3430211" y="1765448"/>
                  <a:pt x="3430211" y="1765448"/>
                  <a:pt x="3572289" y="2011533"/>
                </a:cubicBezTo>
                <a:cubicBezTo>
                  <a:pt x="3581188" y="2026948"/>
                  <a:pt x="3581308" y="2046721"/>
                  <a:pt x="3571836" y="2062111"/>
                </a:cubicBezTo>
                <a:cubicBezTo>
                  <a:pt x="3571836" y="2062111"/>
                  <a:pt x="3571836" y="2062111"/>
                  <a:pt x="3430681" y="2308019"/>
                </a:cubicBezTo>
                <a:cubicBezTo>
                  <a:pt x="3422046" y="2323634"/>
                  <a:pt x="3405101" y="2333418"/>
                  <a:pt x="3387260" y="2333088"/>
                </a:cubicBezTo>
                <a:cubicBezTo>
                  <a:pt x="3387260" y="2333088"/>
                  <a:pt x="3387260" y="2333088"/>
                  <a:pt x="3103720" y="2332378"/>
                </a:cubicBezTo>
                <a:cubicBezTo>
                  <a:pt x="3085656" y="2332886"/>
                  <a:pt x="3068592" y="2322895"/>
                  <a:pt x="3059693" y="2307481"/>
                </a:cubicBezTo>
                <a:cubicBezTo>
                  <a:pt x="3059693" y="2307481"/>
                  <a:pt x="3059693" y="2307481"/>
                  <a:pt x="2917615" y="2061395"/>
                </a:cubicBezTo>
                <a:cubicBezTo>
                  <a:pt x="2908409" y="2045450"/>
                  <a:pt x="2908596" y="2026208"/>
                  <a:pt x="2917761" y="2010286"/>
                </a:cubicBezTo>
                <a:cubicBezTo>
                  <a:pt x="2917761" y="2010286"/>
                  <a:pt x="2917761" y="2010286"/>
                  <a:pt x="3059222" y="1764910"/>
                </a:cubicBezTo>
                <a:cubicBezTo>
                  <a:pt x="3067857" y="1749295"/>
                  <a:pt x="3084803" y="1739511"/>
                  <a:pt x="3102644" y="1739841"/>
                </a:cubicBezTo>
                <a:close/>
                <a:moveTo>
                  <a:pt x="3522963" y="1598675"/>
                </a:moveTo>
                <a:cubicBezTo>
                  <a:pt x="3522963" y="1598675"/>
                  <a:pt x="3522963" y="1598675"/>
                  <a:pt x="3625194" y="1598740"/>
                </a:cubicBezTo>
                <a:cubicBezTo>
                  <a:pt x="3631826" y="1598748"/>
                  <a:pt x="3637874" y="1602162"/>
                  <a:pt x="3641197" y="1607918"/>
                </a:cubicBezTo>
                <a:cubicBezTo>
                  <a:pt x="3641197" y="1607918"/>
                  <a:pt x="3641197" y="1607918"/>
                  <a:pt x="3692479" y="1696742"/>
                </a:cubicBezTo>
                <a:cubicBezTo>
                  <a:pt x="3695691" y="1702305"/>
                  <a:pt x="3695735" y="1709443"/>
                  <a:pt x="3692315" y="1714998"/>
                </a:cubicBezTo>
                <a:cubicBezTo>
                  <a:pt x="3692315" y="1714998"/>
                  <a:pt x="3692315" y="1714998"/>
                  <a:pt x="3641367" y="1803757"/>
                </a:cubicBezTo>
                <a:cubicBezTo>
                  <a:pt x="3638250" y="1809393"/>
                  <a:pt x="3632134" y="1812924"/>
                  <a:pt x="3625694" y="1812806"/>
                </a:cubicBezTo>
                <a:cubicBezTo>
                  <a:pt x="3625694" y="1812806"/>
                  <a:pt x="3625694" y="1812806"/>
                  <a:pt x="3523352" y="1812549"/>
                </a:cubicBezTo>
                <a:cubicBezTo>
                  <a:pt x="3516832" y="1812733"/>
                  <a:pt x="3510671" y="1809127"/>
                  <a:pt x="3507459" y="1803563"/>
                </a:cubicBezTo>
                <a:cubicBezTo>
                  <a:pt x="3507459" y="1803563"/>
                  <a:pt x="3507459" y="1803563"/>
                  <a:pt x="3456177" y="1714739"/>
                </a:cubicBezTo>
                <a:cubicBezTo>
                  <a:pt x="3452854" y="1708984"/>
                  <a:pt x="3452922" y="1702038"/>
                  <a:pt x="3456230" y="1696292"/>
                </a:cubicBezTo>
                <a:cubicBezTo>
                  <a:pt x="3456230" y="1696292"/>
                  <a:pt x="3456230" y="1696292"/>
                  <a:pt x="3507290" y="1607724"/>
                </a:cubicBezTo>
                <a:cubicBezTo>
                  <a:pt x="3510406" y="1602087"/>
                  <a:pt x="3516523" y="1598556"/>
                  <a:pt x="3522963" y="1598675"/>
                </a:cubicBezTo>
                <a:close/>
                <a:moveTo>
                  <a:pt x="4199803" y="1370724"/>
                </a:moveTo>
                <a:cubicBezTo>
                  <a:pt x="4199803" y="1370724"/>
                  <a:pt x="4199803" y="1370724"/>
                  <a:pt x="4537019" y="1370938"/>
                </a:cubicBezTo>
                <a:cubicBezTo>
                  <a:pt x="4558892" y="1370965"/>
                  <a:pt x="4578843" y="1382227"/>
                  <a:pt x="4589804" y="1401211"/>
                </a:cubicBezTo>
                <a:cubicBezTo>
                  <a:pt x="4589804" y="1401211"/>
                  <a:pt x="4589804" y="1401211"/>
                  <a:pt x="4758963" y="1694203"/>
                </a:cubicBezTo>
                <a:cubicBezTo>
                  <a:pt x="4769558" y="1712554"/>
                  <a:pt x="4769700" y="1736097"/>
                  <a:pt x="4758423" y="1754421"/>
                </a:cubicBezTo>
                <a:cubicBezTo>
                  <a:pt x="4758423" y="1754421"/>
                  <a:pt x="4758423" y="1754421"/>
                  <a:pt x="4590365" y="2047199"/>
                </a:cubicBezTo>
                <a:cubicBezTo>
                  <a:pt x="4580083" y="2065790"/>
                  <a:pt x="4559908" y="2077438"/>
                  <a:pt x="4538665" y="2077046"/>
                </a:cubicBezTo>
                <a:cubicBezTo>
                  <a:pt x="4538665" y="2077046"/>
                  <a:pt x="4538665" y="2077046"/>
                  <a:pt x="4201084" y="2076201"/>
                </a:cubicBezTo>
                <a:cubicBezTo>
                  <a:pt x="4179577" y="2076805"/>
                  <a:pt x="4159259" y="2064910"/>
                  <a:pt x="4148664" y="2046559"/>
                </a:cubicBezTo>
                <a:cubicBezTo>
                  <a:pt x="4148664" y="2046559"/>
                  <a:pt x="4148664" y="2046559"/>
                  <a:pt x="3979505" y="1753567"/>
                </a:cubicBezTo>
                <a:cubicBezTo>
                  <a:pt x="3968545" y="1734583"/>
                  <a:pt x="3968768" y="1711673"/>
                  <a:pt x="3979680" y="1692718"/>
                </a:cubicBezTo>
                <a:cubicBezTo>
                  <a:pt x="3979680" y="1692718"/>
                  <a:pt x="3979680" y="1692718"/>
                  <a:pt x="4148104" y="1400573"/>
                </a:cubicBezTo>
                <a:cubicBezTo>
                  <a:pt x="4158385" y="1381980"/>
                  <a:pt x="4178560" y="1370332"/>
                  <a:pt x="4199803" y="1370724"/>
                </a:cubicBezTo>
                <a:close/>
                <a:moveTo>
                  <a:pt x="3525946" y="1141304"/>
                </a:moveTo>
                <a:cubicBezTo>
                  <a:pt x="3525946" y="1141304"/>
                  <a:pt x="3525946" y="1141304"/>
                  <a:pt x="3719554" y="1141427"/>
                </a:cubicBezTo>
                <a:cubicBezTo>
                  <a:pt x="3732112" y="1141443"/>
                  <a:pt x="3743567" y="1147909"/>
                  <a:pt x="3749860" y="1158808"/>
                </a:cubicBezTo>
                <a:cubicBezTo>
                  <a:pt x="3749860" y="1158808"/>
                  <a:pt x="3749860" y="1158808"/>
                  <a:pt x="3846980" y="1327024"/>
                </a:cubicBezTo>
                <a:cubicBezTo>
                  <a:pt x="3853063" y="1337561"/>
                  <a:pt x="3853144" y="1351077"/>
                  <a:pt x="3846670" y="1361598"/>
                </a:cubicBezTo>
                <a:cubicBezTo>
                  <a:pt x="3846670" y="1361598"/>
                  <a:pt x="3846670" y="1361598"/>
                  <a:pt x="3750182" y="1529691"/>
                </a:cubicBezTo>
                <a:cubicBezTo>
                  <a:pt x="3744279" y="1540366"/>
                  <a:pt x="3732695" y="1547054"/>
                  <a:pt x="3720499" y="1546828"/>
                </a:cubicBezTo>
                <a:cubicBezTo>
                  <a:pt x="3720499" y="1546828"/>
                  <a:pt x="3720499" y="1546828"/>
                  <a:pt x="3526682" y="1546343"/>
                </a:cubicBezTo>
                <a:cubicBezTo>
                  <a:pt x="3514334" y="1546689"/>
                  <a:pt x="3502669" y="1539861"/>
                  <a:pt x="3496586" y="1529324"/>
                </a:cubicBezTo>
                <a:cubicBezTo>
                  <a:pt x="3496586" y="1529324"/>
                  <a:pt x="3496586" y="1529324"/>
                  <a:pt x="3399466" y="1361108"/>
                </a:cubicBezTo>
                <a:cubicBezTo>
                  <a:pt x="3393173" y="1350208"/>
                  <a:pt x="3393302" y="1337055"/>
                  <a:pt x="3399566" y="1326172"/>
                </a:cubicBezTo>
                <a:cubicBezTo>
                  <a:pt x="3399566" y="1326172"/>
                  <a:pt x="3399566" y="1326172"/>
                  <a:pt x="3496264" y="1158441"/>
                </a:cubicBezTo>
                <a:cubicBezTo>
                  <a:pt x="3502167" y="1147767"/>
                  <a:pt x="3513750" y="1141079"/>
                  <a:pt x="3525946" y="1141304"/>
                </a:cubicBezTo>
                <a:close/>
                <a:moveTo>
                  <a:pt x="3955878" y="173494"/>
                </a:moveTo>
                <a:cubicBezTo>
                  <a:pt x="3955878" y="173494"/>
                  <a:pt x="3955878" y="173494"/>
                  <a:pt x="4500068" y="173838"/>
                </a:cubicBezTo>
                <a:cubicBezTo>
                  <a:pt x="4535365" y="173884"/>
                  <a:pt x="4567564" y="192057"/>
                  <a:pt x="4585252" y="222694"/>
                </a:cubicBezTo>
                <a:cubicBezTo>
                  <a:pt x="4585252" y="222694"/>
                  <a:pt x="4585252" y="222694"/>
                  <a:pt x="4858234" y="695514"/>
                </a:cubicBezTo>
                <a:cubicBezTo>
                  <a:pt x="4875332" y="725128"/>
                  <a:pt x="4875562" y="763121"/>
                  <a:pt x="4857363" y="792690"/>
                </a:cubicBezTo>
                <a:cubicBezTo>
                  <a:pt x="4857363" y="792690"/>
                  <a:pt x="4857363" y="792690"/>
                  <a:pt x="4586156" y="1265167"/>
                </a:cubicBezTo>
                <a:cubicBezTo>
                  <a:pt x="4569564" y="1295169"/>
                  <a:pt x="4537006" y="1313967"/>
                  <a:pt x="4502727" y="1313334"/>
                </a:cubicBezTo>
                <a:cubicBezTo>
                  <a:pt x="4502727" y="1313334"/>
                  <a:pt x="4502727" y="1313334"/>
                  <a:pt x="3957947" y="1311968"/>
                </a:cubicBezTo>
                <a:cubicBezTo>
                  <a:pt x="3923239" y="1312944"/>
                  <a:pt x="3890452" y="1293749"/>
                  <a:pt x="3873354" y="1264134"/>
                </a:cubicBezTo>
                <a:cubicBezTo>
                  <a:pt x="3873354" y="1264134"/>
                  <a:pt x="3873354" y="1264134"/>
                  <a:pt x="3600372" y="791315"/>
                </a:cubicBezTo>
                <a:cubicBezTo>
                  <a:pt x="3582684" y="760678"/>
                  <a:pt x="3583043" y="723707"/>
                  <a:pt x="3600653" y="693116"/>
                </a:cubicBezTo>
                <a:cubicBezTo>
                  <a:pt x="3600653" y="693116"/>
                  <a:pt x="3600653" y="693116"/>
                  <a:pt x="3872449" y="221662"/>
                </a:cubicBezTo>
                <a:cubicBezTo>
                  <a:pt x="3889041" y="191658"/>
                  <a:pt x="3921599" y="172861"/>
                  <a:pt x="3955878" y="173494"/>
                </a:cubicBezTo>
                <a:close/>
                <a:moveTo>
                  <a:pt x="3852283" y="0"/>
                </a:moveTo>
                <a:lnTo>
                  <a:pt x="6130031" y="0"/>
                </a:lnTo>
                <a:lnTo>
                  <a:pt x="6102465" y="36730"/>
                </a:lnTo>
                <a:cubicBezTo>
                  <a:pt x="6044520" y="95168"/>
                  <a:pt x="5963814" y="129272"/>
                  <a:pt x="5879948" y="127724"/>
                </a:cubicBezTo>
                <a:cubicBezTo>
                  <a:pt x="5879948" y="127724"/>
                  <a:pt x="5879948" y="127724"/>
                  <a:pt x="4102884" y="123270"/>
                </a:cubicBezTo>
                <a:cubicBezTo>
                  <a:pt x="4017972" y="125657"/>
                  <a:pt x="3936583" y="91034"/>
                  <a:pt x="3877665" y="32818"/>
                </a:cubicBezTo>
                <a:close/>
                <a:moveTo>
                  <a:pt x="0" y="0"/>
                </a:moveTo>
                <a:lnTo>
                  <a:pt x="3781476" y="0"/>
                </a:lnTo>
                <a:lnTo>
                  <a:pt x="3800985" y="47617"/>
                </a:lnTo>
                <a:cubicBezTo>
                  <a:pt x="3821943" y="127749"/>
                  <a:pt x="3811234" y="215546"/>
                  <a:pt x="3766711" y="287889"/>
                </a:cubicBezTo>
                <a:cubicBezTo>
                  <a:pt x="3766711" y="287889"/>
                  <a:pt x="3766711" y="287889"/>
                  <a:pt x="2882037" y="1829098"/>
                </a:cubicBezTo>
                <a:cubicBezTo>
                  <a:pt x="2827913" y="1926970"/>
                  <a:pt x="2721708" y="1988287"/>
                  <a:pt x="2609888" y="1986223"/>
                </a:cubicBezTo>
                <a:cubicBezTo>
                  <a:pt x="2609888" y="1986223"/>
                  <a:pt x="2609888" y="1986223"/>
                  <a:pt x="832823" y="1981768"/>
                </a:cubicBezTo>
                <a:cubicBezTo>
                  <a:pt x="719607" y="1984952"/>
                  <a:pt x="612654" y="1922338"/>
                  <a:pt x="556879" y="1825733"/>
                </a:cubicBezTo>
                <a:cubicBezTo>
                  <a:pt x="556879" y="1825733"/>
                  <a:pt x="556879" y="1825733"/>
                  <a:pt x="79254" y="998462"/>
                </a:cubicBezTo>
                <a:lnTo>
                  <a:pt x="0" y="861190"/>
                </a:lnTo>
                <a:close/>
              </a:path>
            </a:pathLst>
          </a:custGeom>
          <a:solidFill>
            <a:schemeClr val="bg1">
              <a:lumMod val="95000"/>
            </a:schemeClr>
          </a:solidFill>
        </p:spPr>
        <p:txBody>
          <a:bodyPr wrap="square" tIns="864000" rtlCol="1">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الصورة أو سحبها وإفلاتها</a:t>
            </a:r>
          </a:p>
        </p:txBody>
      </p:sp>
      <p:sp>
        <p:nvSpPr>
          <p:cNvPr id="2" name="العنوان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rtlCol="1" anchor="t"/>
          <a:lstStyle>
            <a:lvl1pPr algn="r" rtl="1">
              <a:lnSpc>
                <a:spcPts val="4000"/>
              </a:lnSpc>
              <a:defRPr sz="5000" b="1" spc="-300">
                <a:solidFill>
                  <a:schemeClr val="bg1">
                    <a:lumMod val="95000"/>
                  </a:schemeClr>
                </a:solidFill>
              </a:defRPr>
            </a:lvl1pPr>
          </a:lstStyle>
          <a:p>
            <a:pPr rtl="1"/>
            <a:r>
              <a:rPr lang="ar-SA" dirty="0"/>
              <a:t>انقر لتحرير عنوان شريحة الفاصل</a:t>
            </a:r>
          </a:p>
        </p:txBody>
      </p:sp>
      <p:sp>
        <p:nvSpPr>
          <p:cNvPr id="3" name="عنوان فرعي 2">
            <a:extLst>
              <a:ext uri="{FF2B5EF4-FFF2-40B4-BE49-F238E27FC236}">
                <a16:creationId xmlns:a16="http://schemas.microsoft.com/office/drawing/2014/main" id="{C9980B88-3F4A-4688-9ED0-17EF37E62D93}"/>
              </a:ext>
            </a:extLst>
          </p:cNvPr>
          <p:cNvSpPr>
            <a:spLocks noGrp="1"/>
          </p:cNvSpPr>
          <p:nvPr>
            <p:ph type="subTitle" idx="1"/>
          </p:nvPr>
        </p:nvSpPr>
        <p:spPr>
          <a:xfrm>
            <a:off x="4048124" y="3795246"/>
            <a:ext cx="4000500" cy="997905"/>
          </a:xfrm>
          <a:noFill/>
        </p:spPr>
        <p:txBody>
          <a:bodyPr lIns="0" tIns="0" rIns="0" bIns="0" rtlCol="1"/>
          <a:lstStyle>
            <a:lvl1pPr marL="0" indent="0" algn="r" rtl="1">
              <a:buNone/>
              <a:defRPr sz="2100">
                <a:solidFill>
                  <a:schemeClr val="bg1">
                    <a:lumMod val="95000"/>
                  </a:schemeClr>
                </a:solidFill>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a:t>انقر لتحرير نمط العنوان الفرعي للشكل الرئيسي</a:t>
            </a:r>
            <a:endParaRPr lang="ar-SA" dirty="0"/>
          </a:p>
        </p:txBody>
      </p:sp>
      <p:sp>
        <p:nvSpPr>
          <p:cNvPr id="4" name="عنصر نائب للتذييل 3">
            <a:extLst>
              <a:ext uri="{FF2B5EF4-FFF2-40B4-BE49-F238E27FC236}">
                <a16:creationId xmlns:a16="http://schemas.microsoft.com/office/drawing/2014/main" id="{734B1E83-6080-4D35-A216-8E5C399023B2}"/>
              </a:ext>
            </a:extLst>
          </p:cNvPr>
          <p:cNvSpPr>
            <a:spLocks noGrp="1"/>
          </p:cNvSpPr>
          <p:nvPr>
            <p:ph type="ftr" sz="quarter" idx="11"/>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0DE95353-8EE1-49C9-ADAC-E76BD49D222D}"/>
              </a:ext>
            </a:extLst>
          </p:cNvPr>
          <p:cNvSpPr>
            <a:spLocks noGrp="1"/>
          </p:cNvSpPr>
          <p:nvPr>
            <p:ph type="sldNum" sz="quarter" idx="12"/>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6227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صورة المحتوى 1">
    <p:spTree>
      <p:nvGrpSpPr>
        <p:cNvPr id="1" name=""/>
        <p:cNvGrpSpPr/>
        <p:nvPr/>
      </p:nvGrpSpPr>
      <p:grpSpPr>
        <a:xfrm>
          <a:off x="0" y="0"/>
          <a:ext cx="0" cy="0"/>
          <a:chOff x="0" y="0"/>
          <a:chExt cx="0" cy="0"/>
        </a:xfrm>
      </p:grpSpPr>
      <p:sp>
        <p:nvSpPr>
          <p:cNvPr id="11" name="عنصر نائب للصورة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481149" y="1684742"/>
            <a:ext cx="4904790" cy="433376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rtlCol="1" anchor="ctr">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صورتك أو سحبها وإفلاتها</a:t>
            </a:r>
          </a:p>
        </p:txBody>
      </p:sp>
      <p:sp>
        <p:nvSpPr>
          <p:cNvPr id="2" name="العنوان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10" name="عنوان فرعي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135010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صورة المحتوى 2">
    <p:spTree>
      <p:nvGrpSpPr>
        <p:cNvPr id="1" name=""/>
        <p:cNvGrpSpPr/>
        <p:nvPr/>
      </p:nvGrpSpPr>
      <p:grpSpPr>
        <a:xfrm>
          <a:off x="0" y="0"/>
          <a:ext cx="0" cy="0"/>
          <a:chOff x="0" y="0"/>
          <a:chExt cx="0" cy="0"/>
        </a:xfrm>
      </p:grpSpPr>
      <p:sp>
        <p:nvSpPr>
          <p:cNvPr id="13" name="عنصر نائب للصورة 12">
            <a:extLst>
              <a:ext uri="{FF2B5EF4-FFF2-40B4-BE49-F238E27FC236}">
                <a16:creationId xmlns:a16="http://schemas.microsoft.com/office/drawing/2014/main" id="{C64B33BB-8F3A-42CE-BBDA-D08AA3266737}"/>
              </a:ext>
            </a:extLst>
          </p:cNvPr>
          <p:cNvSpPr>
            <a:spLocks noGrp="1"/>
          </p:cNvSpPr>
          <p:nvPr>
            <p:ph type="pic" sz="quarter" idx="36" hasCustomPrompt="1"/>
          </p:nvPr>
        </p:nvSpPr>
        <p:spPr>
          <a:xfrm>
            <a:off x="6282692" y="432000"/>
            <a:ext cx="5511800" cy="5760000"/>
          </a:xfrm>
          <a:custGeom>
            <a:avLst/>
            <a:gdLst>
              <a:gd name="connsiteX0" fmla="*/ 193823 w 5511800"/>
              <a:gd name="connsiteY0" fmla="*/ 0 h 5760000"/>
              <a:gd name="connsiteX1" fmla="*/ 5511800 w 5511800"/>
              <a:gd name="connsiteY1" fmla="*/ 0 h 5760000"/>
              <a:gd name="connsiteX2" fmla="*/ 5511800 w 5511800"/>
              <a:gd name="connsiteY2" fmla="*/ 5760000 h 5760000"/>
              <a:gd name="connsiteX3" fmla="*/ 193823 w 5511800"/>
              <a:gd name="connsiteY3" fmla="*/ 5760000 h 5760000"/>
              <a:gd name="connsiteX4" fmla="*/ 3937 w 5511800"/>
              <a:gd name="connsiteY4" fmla="*/ 5605239 h 5760000"/>
              <a:gd name="connsiteX5" fmla="*/ 0 w 5511800"/>
              <a:gd name="connsiteY5" fmla="*/ 5566186 h 5760000"/>
              <a:gd name="connsiteX6" fmla="*/ 0 w 5511800"/>
              <a:gd name="connsiteY6" fmla="*/ 193814 h 5760000"/>
              <a:gd name="connsiteX7" fmla="*/ 3937 w 5511800"/>
              <a:gd name="connsiteY7" fmla="*/ 154762 h 5760000"/>
              <a:gd name="connsiteX8" fmla="*/ 193823 w 5511800"/>
              <a:gd name="connsiteY8" fmla="*/ 0 h 57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11800" h="5760000">
                <a:moveTo>
                  <a:pt x="193823" y="0"/>
                </a:moveTo>
                <a:lnTo>
                  <a:pt x="5511800" y="0"/>
                </a:lnTo>
                <a:lnTo>
                  <a:pt x="5511800" y="5760000"/>
                </a:lnTo>
                <a:lnTo>
                  <a:pt x="193823" y="5760000"/>
                </a:lnTo>
                <a:cubicBezTo>
                  <a:pt x="100158" y="5760000"/>
                  <a:pt x="22011" y="5693561"/>
                  <a:pt x="3937" y="5605239"/>
                </a:cubicBezTo>
                <a:lnTo>
                  <a:pt x="0" y="5566186"/>
                </a:lnTo>
                <a:lnTo>
                  <a:pt x="0" y="193814"/>
                </a:lnTo>
                <a:lnTo>
                  <a:pt x="3937" y="154762"/>
                </a:lnTo>
                <a:cubicBezTo>
                  <a:pt x="22011" y="66440"/>
                  <a:pt x="100158" y="0"/>
                  <a:pt x="193823" y="0"/>
                </a:cubicBezTo>
                <a:close/>
              </a:path>
            </a:pathLst>
          </a:custGeom>
        </p:spPr>
        <p:txBody>
          <a:bodyPr wrap="square" tIns="0" rtlCol="1" anchor="ctr">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الصورة أو سحبها وإفلاتها</a:t>
            </a:r>
          </a:p>
        </p:txBody>
      </p:sp>
      <p:sp>
        <p:nvSpPr>
          <p:cNvPr id="2" name="العنوان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10" name="عنوان فرعي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14162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صورة المحتوى 3">
    <p:spTree>
      <p:nvGrpSpPr>
        <p:cNvPr id="1" name=""/>
        <p:cNvGrpSpPr/>
        <p:nvPr/>
      </p:nvGrpSpPr>
      <p:grpSpPr>
        <a:xfrm>
          <a:off x="0" y="0"/>
          <a:ext cx="0" cy="0"/>
          <a:chOff x="0" y="0"/>
          <a:chExt cx="0" cy="0"/>
        </a:xfrm>
      </p:grpSpPr>
      <p:sp>
        <p:nvSpPr>
          <p:cNvPr id="11" name="عنصر نائب للصورة 10">
            <a:extLst>
              <a:ext uri="{FF2B5EF4-FFF2-40B4-BE49-F238E27FC236}">
                <a16:creationId xmlns:a16="http://schemas.microsoft.com/office/drawing/2014/main" id="{A7D77123-FDC4-48FD-9EFB-8A84F6069060}"/>
              </a:ext>
            </a:extLst>
          </p:cNvPr>
          <p:cNvSpPr>
            <a:spLocks noGrp="1"/>
          </p:cNvSpPr>
          <p:nvPr>
            <p:ph type="pic" sz="quarter" idx="14" hasCustomPrompt="1"/>
          </p:nvPr>
        </p:nvSpPr>
        <p:spPr>
          <a:xfrm>
            <a:off x="6812170" y="237629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rtlCol="1" anchor="ctr">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صورتك أو سحبها وإفلاتها</a:t>
            </a:r>
          </a:p>
        </p:txBody>
      </p:sp>
      <p:sp>
        <p:nvSpPr>
          <p:cNvPr id="2" name="العنوان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5472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10" name="عنوان فرعي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31801" y="1008000"/>
            <a:ext cx="5472000"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عنصر نائب للمحتوى 2">
            <a:extLst>
              <a:ext uri="{FF2B5EF4-FFF2-40B4-BE49-F238E27FC236}">
                <a16:creationId xmlns:a16="http://schemas.microsoft.com/office/drawing/2014/main" id="{A22238F2-C6EC-476F-8371-119AECBA5622}"/>
              </a:ext>
            </a:extLst>
          </p:cNvPr>
          <p:cNvSpPr>
            <a:spLocks noGrp="1"/>
          </p:cNvSpPr>
          <p:nvPr>
            <p:ph sz="half" idx="1"/>
          </p:nvPr>
        </p:nvSpPr>
        <p:spPr>
          <a:xfrm>
            <a:off x="432000" y="1511566"/>
            <a:ext cx="5472000" cy="4680434"/>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ذييل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1"/>
          <a:lstStyle/>
          <a:p>
            <a:pPr rtl="1"/>
            <a:r>
              <a:rPr lang="ar-SA" dirty="0"/>
              <a:t>إضافة تذييل</a:t>
            </a:r>
          </a:p>
        </p:txBody>
      </p:sp>
      <p:sp>
        <p:nvSpPr>
          <p:cNvPr id="5" name="عنصر نائب لرقم الشريحة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
        <p:nvSpPr>
          <p:cNvPr id="8" name="عنصر نائب للصورة 7">
            <a:extLst>
              <a:ext uri="{FF2B5EF4-FFF2-40B4-BE49-F238E27FC236}">
                <a16:creationId xmlns:a16="http://schemas.microsoft.com/office/drawing/2014/main" id="{01317B12-44C8-4227-9EB8-973D2226E63F}"/>
              </a:ext>
            </a:extLst>
          </p:cNvPr>
          <p:cNvSpPr>
            <a:spLocks noGrp="1"/>
          </p:cNvSpPr>
          <p:nvPr>
            <p:ph type="pic" sz="quarter" idx="34" hasCustomPrompt="1"/>
          </p:nvPr>
        </p:nvSpPr>
        <p:spPr>
          <a:xfrm>
            <a:off x="8812420" y="117614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rtlCol="1" anchor="ctr">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صورتك أو سحبها وإفلاتها</a:t>
            </a:r>
          </a:p>
        </p:txBody>
      </p:sp>
      <p:sp>
        <p:nvSpPr>
          <p:cNvPr id="9" name="عنصر نائب للصورة 8">
            <a:extLst>
              <a:ext uri="{FF2B5EF4-FFF2-40B4-BE49-F238E27FC236}">
                <a16:creationId xmlns:a16="http://schemas.microsoft.com/office/drawing/2014/main" id="{1AD2255F-36DA-4BDE-B54D-F94F14B68B6C}"/>
              </a:ext>
            </a:extLst>
          </p:cNvPr>
          <p:cNvSpPr>
            <a:spLocks noGrp="1"/>
          </p:cNvSpPr>
          <p:nvPr>
            <p:ph type="pic" sz="quarter" idx="35" hasCustomPrompt="1"/>
          </p:nvPr>
        </p:nvSpPr>
        <p:spPr>
          <a:xfrm>
            <a:off x="8812419" y="3552739"/>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rtlCol="1" anchor="ctr">
            <a:noAutofit/>
          </a:bodyP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صورتك أو سحبها وإفلاتها</a:t>
            </a:r>
          </a:p>
        </p:txBody>
      </p:sp>
    </p:spTree>
    <p:extLst>
      <p:ext uri="{BB962C8B-B14F-4D97-AF65-F5344CB8AC3E}">
        <p14:creationId xmlns:p14="http://schemas.microsoft.com/office/powerpoint/2010/main" val="282955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sp>
        <p:nvSpPr>
          <p:cNvPr id="10" name="شكل حر 5">
            <a:extLst>
              <a:ext uri="{FF2B5EF4-FFF2-40B4-BE49-F238E27FC236}">
                <a16:creationId xmlns:a16="http://schemas.microsoft.com/office/drawing/2014/main" id="{CD92D281-07CD-478F-9BF5-BA7D43439A3D}"/>
              </a:ext>
            </a:extLst>
          </p:cNvPr>
          <p:cNvSpPr>
            <a:spLocks noChangeAspect="1"/>
          </p:cNvSpPr>
          <p:nvPr userDrawn="1"/>
        </p:nvSpPr>
        <p:spPr bwMode="auto">
          <a:xfrm>
            <a:off x="10469414"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1" name="شكل حر 5">
            <a:extLst>
              <a:ext uri="{FF2B5EF4-FFF2-40B4-BE49-F238E27FC236}">
                <a16:creationId xmlns:a16="http://schemas.microsoft.com/office/drawing/2014/main" id="{B2C53265-8805-42B3-82B4-151EFBC42731}"/>
              </a:ext>
            </a:extLst>
          </p:cNvPr>
          <p:cNvSpPr>
            <a:spLocks noChangeAspect="1"/>
          </p:cNvSpPr>
          <p:nvPr userDrawn="1"/>
        </p:nvSpPr>
        <p:spPr bwMode="auto">
          <a:xfrm flipH="1">
            <a:off x="1632089"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3" name="شكل حر 5">
            <a:extLst>
              <a:ext uri="{FF2B5EF4-FFF2-40B4-BE49-F238E27FC236}">
                <a16:creationId xmlns:a16="http://schemas.microsoft.com/office/drawing/2014/main" id="{D0111EB4-98AF-4EB7-878B-31FD32A95141}"/>
              </a:ext>
            </a:extLst>
          </p:cNvPr>
          <p:cNvSpPr>
            <a:spLocks noChangeAspect="1"/>
          </p:cNvSpPr>
          <p:nvPr userDrawn="1"/>
        </p:nvSpPr>
        <p:spPr bwMode="auto">
          <a:xfrm flipH="1">
            <a:off x="615047"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4" name="شكل حر 5">
            <a:extLst>
              <a:ext uri="{FF2B5EF4-FFF2-40B4-BE49-F238E27FC236}">
                <a16:creationId xmlns:a16="http://schemas.microsoft.com/office/drawing/2014/main" id="{33809002-30A9-49C0-BE36-B14DD1E4D872}"/>
              </a:ext>
            </a:extLst>
          </p:cNvPr>
          <p:cNvSpPr>
            <a:spLocks noChangeAspect="1"/>
          </p:cNvSpPr>
          <p:nvPr userDrawn="1"/>
        </p:nvSpPr>
        <p:spPr bwMode="auto">
          <a:xfrm>
            <a:off x="10053415"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5" name="شكل حر 5">
            <a:extLst>
              <a:ext uri="{FF2B5EF4-FFF2-40B4-BE49-F238E27FC236}">
                <a16:creationId xmlns:a16="http://schemas.microsoft.com/office/drawing/2014/main" id="{FFD5C582-B212-4ADA-AB1B-0481AA39C3A9}"/>
              </a:ext>
            </a:extLst>
          </p:cNvPr>
          <p:cNvSpPr>
            <a:spLocks noChangeAspect="1"/>
          </p:cNvSpPr>
          <p:nvPr userDrawn="1"/>
        </p:nvSpPr>
        <p:spPr bwMode="auto">
          <a:xfrm>
            <a:off x="62947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2" name="العنوان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rtlCol="1"/>
          <a:lstStyle>
            <a:lvl1pPr algn="r" rtl="1">
              <a:defRPr>
                <a:solidFill>
                  <a:schemeClr val="tx1">
                    <a:lumMod val="75000"/>
                    <a:lumOff val="25000"/>
                  </a:schemeClr>
                </a:solidFill>
              </a:defRPr>
            </a:lvl1pPr>
          </a:lstStyle>
          <a:p>
            <a:pPr rtl="1"/>
            <a:r>
              <a:rPr lang="ar-SA" dirty="0"/>
              <a:t>انقر لتحرير عنوان الصفحة</a:t>
            </a:r>
          </a:p>
        </p:txBody>
      </p:sp>
      <p:sp>
        <p:nvSpPr>
          <p:cNvPr id="9" name="عنوان فرعي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rtlCol="1"/>
          <a:lstStyle>
            <a:lvl1pPr marL="0" indent="0" algn="r" rtl="1">
              <a:buNone/>
              <a:defRPr/>
            </a:lvl1pPr>
            <a:lvl2pPr marL="266700" indent="0" algn="r" rtl="1">
              <a:buNone/>
              <a:defRPr/>
            </a:lvl2pPr>
            <a:lvl3pPr marL="542925" indent="0" algn="r" rtl="1">
              <a:buNone/>
              <a:defRPr/>
            </a:lvl3pPr>
            <a:lvl4pPr marL="809625" indent="0" algn="r" rtl="1">
              <a:buNone/>
              <a:defRPr/>
            </a:lvl4pPr>
            <a:lvl5pPr marL="1076325" indent="0" algn="r" rtl="1">
              <a:buNone/>
              <a:defRPr/>
            </a:lvl5pPr>
          </a:lstStyle>
          <a:p>
            <a:pPr lvl="0" rtl="1"/>
            <a:r>
              <a:rPr lang="ar-SA" dirty="0"/>
              <a:t>العنوان الفرعي</a:t>
            </a:r>
          </a:p>
        </p:txBody>
      </p:sp>
      <p:sp>
        <p:nvSpPr>
          <p:cNvPr id="3" name="العنصر النائب الأيمن للمقارنة 1">
            <a:extLst>
              <a:ext uri="{FF2B5EF4-FFF2-40B4-BE49-F238E27FC236}">
                <a16:creationId xmlns:a16="http://schemas.microsoft.com/office/drawing/2014/main" id="{9322B50D-6A7D-41C6-BA57-613BC231DF36}"/>
              </a:ext>
            </a:extLst>
          </p:cNvPr>
          <p:cNvSpPr>
            <a:spLocks noGrp="1"/>
          </p:cNvSpPr>
          <p:nvPr>
            <p:ph type="body" idx="1"/>
          </p:nvPr>
        </p:nvSpPr>
        <p:spPr>
          <a:xfrm>
            <a:off x="432000" y="1515834"/>
            <a:ext cx="5472000" cy="360000"/>
          </a:xfrm>
        </p:spPr>
        <p:txBody>
          <a:bodyPr rtlCol="1" anchor="t"/>
          <a:lstStyle>
            <a:lvl1pPr marL="0" indent="0" algn="r" rtl="1">
              <a:buNone/>
              <a:defRPr sz="2400" b="1">
                <a:solidFill>
                  <a:schemeClr val="tx1">
                    <a:lumMod val="75000"/>
                    <a:lumOff val="25000"/>
                  </a:schemeClr>
                </a:solidFill>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a:t>انقر لتحرير أنماط نص الشكل الرئيسي</a:t>
            </a:r>
          </a:p>
        </p:txBody>
      </p:sp>
      <p:sp>
        <p:nvSpPr>
          <p:cNvPr id="4" name="عنصر نائب للمحتوى 2">
            <a:extLst>
              <a:ext uri="{FF2B5EF4-FFF2-40B4-BE49-F238E27FC236}">
                <a16:creationId xmlns:a16="http://schemas.microsoft.com/office/drawing/2014/main" id="{9FD584DA-F775-47B8-A1D7-6556AD5FCBD2}"/>
              </a:ext>
            </a:extLst>
          </p:cNvPr>
          <p:cNvSpPr>
            <a:spLocks noGrp="1"/>
          </p:cNvSpPr>
          <p:nvPr>
            <p:ph sz="half" idx="2"/>
          </p:nvPr>
        </p:nvSpPr>
        <p:spPr>
          <a:xfrm>
            <a:off x="432000" y="2023668"/>
            <a:ext cx="5472000" cy="4168332"/>
          </a:xfrm>
        </p:spPr>
        <p:txBody>
          <a:bodyPr rtlCol="1"/>
          <a:lstStyle>
            <a:lvl1pPr algn="r" rtl="1">
              <a:defRPr>
                <a:solidFill>
                  <a:schemeClr val="tx1">
                    <a:lumMod val="75000"/>
                    <a:lumOff val="25000"/>
                  </a:schemeClr>
                </a:solidFill>
              </a:defRPr>
            </a:lvl1pPr>
            <a:lvl2pPr algn="r" rtl="1">
              <a:defRPr>
                <a:solidFill>
                  <a:schemeClr val="tx1">
                    <a:lumMod val="75000"/>
                    <a:lumOff val="25000"/>
                  </a:schemeClr>
                </a:solidFill>
              </a:defRPr>
            </a:lvl2pPr>
            <a:lvl3pPr algn="r" rtl="1">
              <a:defRPr>
                <a:solidFill>
                  <a:schemeClr val="tx1">
                    <a:lumMod val="75000"/>
                    <a:lumOff val="25000"/>
                  </a:schemeClr>
                </a:solidFill>
              </a:defRPr>
            </a:lvl3pPr>
            <a:lvl4pPr algn="r" rtl="1">
              <a:defRPr>
                <a:solidFill>
                  <a:schemeClr val="tx1">
                    <a:lumMod val="75000"/>
                    <a:lumOff val="25000"/>
                  </a:schemeClr>
                </a:solidFill>
              </a:defRPr>
            </a:lvl4pPr>
            <a:lvl5pPr algn="r" rtl="1">
              <a:defRPr>
                <a:solidFill>
                  <a:schemeClr val="tx1">
                    <a:lumMod val="75000"/>
                    <a:lumOff val="25000"/>
                  </a:schemeClr>
                </a:solidFill>
              </a:defRPr>
            </a:lvl5pPr>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12" name="العنصر النائب الأيمن للمقارنة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1516359"/>
            <a:ext cx="5472000" cy="358775"/>
          </a:xfrm>
        </p:spPr>
        <p:txBody>
          <a:bodyPr rtlCol="1"/>
          <a:lstStyle>
            <a:lvl1pPr marL="0" indent="0" algn="r" rtl="1">
              <a:buNone/>
              <a:defRPr sz="2400" b="1"/>
            </a:lvl1pPr>
          </a:lstStyle>
          <a:p>
            <a:pPr lvl="0" rtl="1"/>
            <a:r>
              <a:rPr lang="ar-SA"/>
              <a:t>انقر لتحرير أنماط نص الشكل الرئيسي</a:t>
            </a:r>
          </a:p>
        </p:txBody>
      </p:sp>
      <p:sp>
        <p:nvSpPr>
          <p:cNvPr id="8" name="عنصر نائب للنص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020359"/>
            <a:ext cx="5472113" cy="4170891"/>
          </a:xfrm>
        </p:spPr>
        <p:txBody>
          <a:bodyPr rtlCol="1"/>
          <a:lstStyle/>
          <a:p>
            <a:pPr lvl="0" rtl="1"/>
            <a:r>
              <a:rPr lang="ar-SA"/>
              <a:t>انقر لتحرير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تذييل 4">
            <a:extLst>
              <a:ext uri="{FF2B5EF4-FFF2-40B4-BE49-F238E27FC236}">
                <a16:creationId xmlns:a16="http://schemas.microsoft.com/office/drawing/2014/main" id="{646B8F99-FAB0-4B33-87ED-9FF46D11A907}"/>
              </a:ext>
            </a:extLst>
          </p:cNvPr>
          <p:cNvSpPr>
            <a:spLocks noGrp="1"/>
          </p:cNvSpPr>
          <p:nvPr>
            <p:ph type="ftr" sz="quarter" idx="14"/>
          </p:nvPr>
        </p:nvSpPr>
        <p:spPr/>
        <p:txBody>
          <a:bodyPr rtlCol="1"/>
          <a:lstStyle/>
          <a:p>
            <a:pPr rtl="1"/>
            <a:r>
              <a:rPr lang="ar-SA" dirty="0"/>
              <a:t>إضافة تذييل</a:t>
            </a:r>
          </a:p>
        </p:txBody>
      </p:sp>
      <p:sp>
        <p:nvSpPr>
          <p:cNvPr id="6" name="عنصر نائب لرقم الشريحة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rtlCol="1"/>
          <a:lstStyle/>
          <a:p>
            <a:pPr rtl="1"/>
            <a:fld id="{19B51A1E-902D-48AF-9020-955120F399B6}" type="slidenum">
              <a:rPr lang="ar-SA" smtClean="0"/>
              <a:pPr/>
              <a:t>‹#›</a:t>
            </a:fld>
            <a:endParaRPr lang="ar-SA" dirty="0"/>
          </a:p>
        </p:txBody>
      </p:sp>
    </p:spTree>
    <p:extLst>
      <p:ext uri="{BB962C8B-B14F-4D97-AF65-F5344CB8AC3E}">
        <p14:creationId xmlns:p14="http://schemas.microsoft.com/office/powerpoint/2010/main" val="250995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صورة كبيرة">
    <p:spTree>
      <p:nvGrpSpPr>
        <p:cNvPr id="1" name=""/>
        <p:cNvGrpSpPr/>
        <p:nvPr/>
      </p:nvGrpSpPr>
      <p:grpSpPr>
        <a:xfrm>
          <a:off x="0" y="0"/>
          <a:ext cx="0" cy="0"/>
          <a:chOff x="0" y="0"/>
          <a:chExt cx="0" cy="0"/>
        </a:xfrm>
      </p:grpSpPr>
      <p:sp>
        <p:nvSpPr>
          <p:cNvPr id="7" name="عنصر نائب للصورة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0"/>
            <a:ext cx="11771313" cy="6191250"/>
          </a:xfrm>
          <a:solidFill>
            <a:schemeClr val="bg1">
              <a:lumMod val="95000"/>
            </a:schemeClr>
          </a:solidFill>
        </p:spPr>
        <p:txBody>
          <a:bodyPr rtlCol="1" anchor="ctr"/>
          <a:lstStyle>
            <a:lvl1pPr marL="0" indent="0" algn="ctr" rtl="1">
              <a:buNone/>
              <a:defRPr sz="1200" i="1">
                <a:latin typeface="Tahoma" panose="020B0604030504040204" pitchFamily="34" charset="0"/>
                <a:cs typeface="Tahoma" panose="020B0604030504040204" pitchFamily="34" charset="0"/>
              </a:defRPr>
            </a:lvl1pPr>
          </a:lstStyle>
          <a:p>
            <a:pPr rtl="1"/>
            <a:r>
              <a:rPr lang="ar-SA" dirty="0"/>
              <a:t>قم بإدراج صورتك أو سحبها وإفلاتها</a:t>
            </a:r>
          </a:p>
        </p:txBody>
      </p:sp>
      <p:sp>
        <p:nvSpPr>
          <p:cNvPr id="4" name="عنصر نائب للتذييل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1"/>
          <a:lstStyle/>
          <a:p>
            <a:pPr rtl="1"/>
            <a:r>
              <a:rPr lang="ar-SA" dirty="0"/>
              <a:t>إضافة تذييل</a:t>
            </a:r>
          </a:p>
        </p:txBody>
      </p:sp>
      <p:sp>
        <p:nvSpPr>
          <p:cNvPr id="2" name="عنصر نائب لرقم الشريحة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rtlCol="1"/>
          <a:lstStyle/>
          <a:p>
            <a:pPr rtl="1"/>
            <a:fld id="{19B51A1E-902D-48AF-9020-955120F399B6}" type="slidenum">
              <a:rPr lang="ar-SA" smtClean="0"/>
              <a:pPr/>
              <a:t>‹#›</a:t>
            </a:fld>
            <a:endParaRPr lang="ar-SA" dirty="0"/>
          </a:p>
        </p:txBody>
      </p:sp>
      <p:sp>
        <p:nvSpPr>
          <p:cNvPr id="6" name="العنوان 1">
            <a:extLst>
              <a:ext uri="{FF2B5EF4-FFF2-40B4-BE49-F238E27FC236}">
                <a16:creationId xmlns:a16="http://schemas.microsoft.com/office/drawing/2014/main" id="{BBC3BEE7-44AC-45BC-B4E7-93E3454EB83C}"/>
              </a:ext>
            </a:extLst>
          </p:cNvPr>
          <p:cNvSpPr>
            <a:spLocks noGrp="1"/>
          </p:cNvSpPr>
          <p:nvPr>
            <p:ph type="ctrTitle" hasCustomPrompt="1"/>
          </p:nvPr>
        </p:nvSpPr>
        <p:spPr>
          <a:xfrm>
            <a:off x="420687" y="5066452"/>
            <a:ext cx="4459766" cy="539345"/>
          </a:xfrm>
          <a:prstGeom prst="roundRect">
            <a:avLst>
              <a:gd name="adj" fmla="val 10086"/>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108000" rIns="180000" bIns="0" rtlCol="1" anchor="t"/>
          <a:lstStyle>
            <a:lvl1pPr algn="r" rtl="1">
              <a:lnSpc>
                <a:spcPct val="100000"/>
              </a:lnSpc>
              <a:defRPr sz="1800" b="0" spc="0">
                <a:solidFill>
                  <a:schemeClr val="bg1">
                    <a:lumMod val="95000"/>
                  </a:schemeClr>
                </a:solidFill>
                <a:latin typeface="Tahoma" panose="020B0604030504040204" pitchFamily="34" charset="0"/>
              </a:defRPr>
            </a:lvl1pPr>
          </a:lstStyle>
          <a:p>
            <a:pPr rtl="1"/>
            <a:r>
              <a:rPr lang="ar-SA" dirty="0"/>
              <a:t>أدخل التسمية التوضيحية</a:t>
            </a:r>
          </a:p>
        </p:txBody>
      </p:sp>
    </p:spTree>
    <p:extLst>
      <p:ext uri="{BB962C8B-B14F-4D97-AF65-F5344CB8AC3E}">
        <p14:creationId xmlns:p14="http://schemas.microsoft.com/office/powerpoint/2010/main" val="198778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مستطيل 6">
            <a:extLst>
              <a:ext uri="{FF2B5EF4-FFF2-40B4-BE49-F238E27FC236}">
                <a16:creationId xmlns:a16="http://schemas.microsoft.com/office/drawing/2014/main" id="{70E81F30-8FC8-4841-8404-4DC79218B945}"/>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25" name="مستطيل: زوايا مستديرة 24">
            <a:extLst>
              <a:ext uri="{FF2B5EF4-FFF2-40B4-BE49-F238E27FC236}">
                <a16:creationId xmlns:a16="http://schemas.microsoft.com/office/drawing/2014/main" id="{83D29F65-481C-4C80-BB65-121E5AED26B5}"/>
              </a:ext>
            </a:extLst>
          </p:cNvPr>
          <p:cNvSpPr/>
          <p:nvPr userDrawn="1"/>
        </p:nvSpPr>
        <p:spPr>
          <a:xfrm>
            <a:off x="11844618" y="6249961"/>
            <a:ext cx="230420" cy="460402"/>
          </a:xfrm>
          <a:prstGeom prst="roundRect">
            <a:avLst>
              <a:gd name="adj" fmla="val 7366"/>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9" name="مستطيل 8">
            <a:extLst>
              <a:ext uri="{FF2B5EF4-FFF2-40B4-BE49-F238E27FC236}">
                <a16:creationId xmlns:a16="http://schemas.microsoft.com/office/drawing/2014/main" id="{4BC39664-EB8B-4A32-915A-D4308F792772}"/>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15" name="مستطيل 14">
            <a:extLst>
              <a:ext uri="{FF2B5EF4-FFF2-40B4-BE49-F238E27FC236}">
                <a16:creationId xmlns:a16="http://schemas.microsoft.com/office/drawing/2014/main" id="{AC6C03AE-289A-4BCC-971C-3400028C8764}"/>
              </a:ext>
            </a:extLst>
          </p:cNvPr>
          <p:cNvSpPr/>
          <p:nvPr userDrawn="1"/>
        </p:nvSpPr>
        <p:spPr>
          <a:xfrm rot="5400000">
            <a:off x="8694713" y="3406143"/>
            <a:ext cx="6857999" cy="45720"/>
          </a:xfrm>
          <a:prstGeom prst="rect">
            <a:avLst/>
          </a:prstGeom>
          <a:gradFill flip="none" rotWithShape="1">
            <a:gsLst>
              <a:gs pos="0">
                <a:schemeClr val="bg1">
                  <a:lumMod val="95000"/>
                  <a:alpha val="0"/>
                </a:schemeClr>
              </a:gs>
              <a:gs pos="100000">
                <a:schemeClr val="bg1">
                  <a:lumMod val="65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2" name="عنصر نائب للعنوان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1" anchor="ctr">
            <a:noAutofit/>
          </a:bodyPr>
          <a:lstStyle/>
          <a:p>
            <a:pPr rtl="1"/>
            <a:r>
              <a:rPr lang="ar-SA" dirty="0"/>
              <a:t>انقر لتحرير عنوان الصفحة</a:t>
            </a:r>
          </a:p>
        </p:txBody>
      </p:sp>
      <p:sp>
        <p:nvSpPr>
          <p:cNvPr id="3" name="عنصر نائب للنص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1">
            <a:noAutofit/>
          </a:bodyPr>
          <a:lstStyle/>
          <a:p>
            <a:pPr lvl="0" rtl="1"/>
            <a:r>
              <a:rPr lang="ar-SA" dirty="0"/>
              <a:t>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لتذييل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361483"/>
            <a:ext cx="5484930" cy="201532"/>
          </a:xfrm>
          <a:prstGeom prst="rect">
            <a:avLst/>
          </a:prstGeom>
          <a:noFill/>
        </p:spPr>
        <p:txBody>
          <a:bodyPr vert="horz" lIns="0" tIns="0" rIns="0" bIns="0" rtlCol="1" anchor="ctr"/>
          <a:lstStyle>
            <a:lvl1pPr algn="r" rtl="1">
              <a:defRPr sz="1200">
                <a:solidFill>
                  <a:schemeClr val="tx1">
                    <a:lumMod val="75000"/>
                    <a:lumOff val="25000"/>
                  </a:schemeClr>
                </a:solidFill>
                <a:latin typeface="Tahoma" panose="020B0604030504040204" pitchFamily="34" charset="0"/>
                <a:cs typeface="Tahoma" panose="020B0604030504040204" pitchFamily="34" charset="0"/>
              </a:defRPr>
            </a:lvl1pPr>
          </a:lstStyle>
          <a:p>
            <a:r>
              <a:rPr lang="ar-SA" dirty="0"/>
              <a:t>إضافة تذييل</a:t>
            </a:r>
          </a:p>
        </p:txBody>
      </p:sp>
      <p:sp>
        <p:nvSpPr>
          <p:cNvPr id="6" name="عنصر نائب لرقم الشريحة 5">
            <a:extLst>
              <a:ext uri="{FF2B5EF4-FFF2-40B4-BE49-F238E27FC236}">
                <a16:creationId xmlns:a16="http://schemas.microsoft.com/office/drawing/2014/main" id="{5ECA3099-A94F-4C3E-BC29-780EDD38F722}"/>
              </a:ext>
            </a:extLst>
          </p:cNvPr>
          <p:cNvSpPr>
            <a:spLocks noGrp="1"/>
          </p:cNvSpPr>
          <p:nvPr>
            <p:ph type="sldNum" sz="quarter" idx="4"/>
          </p:nvPr>
        </p:nvSpPr>
        <p:spPr>
          <a:xfrm>
            <a:off x="11727656" y="6277243"/>
            <a:ext cx="464344" cy="400188"/>
          </a:xfrm>
          <a:prstGeom prst="roundRect">
            <a:avLst>
              <a:gd name="adj" fmla="val 9526"/>
            </a:avLst>
          </a:prstGeom>
          <a:gradFill>
            <a:gsLst>
              <a:gs pos="20000">
                <a:schemeClr val="tx1">
                  <a:lumMod val="75000"/>
                  <a:lumOff val="25000"/>
                </a:schemeClr>
              </a:gs>
              <a:gs pos="82000">
                <a:schemeClr val="tx1"/>
              </a:gs>
            </a:gsLst>
            <a:lin ang="3000000" scaled="0"/>
          </a:gradFill>
          <a:ln w="6350">
            <a:solidFill>
              <a:schemeClr val="accent1"/>
            </a:solidFill>
          </a:ln>
        </p:spPr>
        <p:txBody>
          <a:bodyPr vert="horz" lIns="0" tIns="0" rIns="0" bIns="0" rtlCol="1" anchor="ctr"/>
          <a:lstStyle>
            <a:lvl1pPr algn="ctr" rtl="1">
              <a:defRPr sz="1200" i="1">
                <a:solidFill>
                  <a:schemeClr val="bg1"/>
                </a:solidFill>
                <a:latin typeface="Tahoma" panose="020B0604030504040204" pitchFamily="34" charset="0"/>
                <a:cs typeface="Tahoma" panose="020B0604030504040204" pitchFamily="34" charset="0"/>
              </a:defRPr>
            </a:lvl1pPr>
          </a:lstStyle>
          <a:p>
            <a:fld id="{19B51A1E-902D-48AF-9020-955120F399B6}" type="slidenum">
              <a:rPr lang="ar-SA" smtClean="0"/>
              <a:pPr/>
              <a:t>‹#›</a:t>
            </a:fld>
            <a:endParaRPr lang="ar-S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62" r:id="rId3"/>
    <p:sldLayoutId id="2147483663" r:id="rId4"/>
    <p:sldLayoutId id="2147483658" r:id="rId5"/>
    <p:sldLayoutId id="2147483665" r:id="rId6"/>
    <p:sldLayoutId id="2147483666" r:id="rId7"/>
    <p:sldLayoutId id="2147483659" r:id="rId8"/>
    <p:sldLayoutId id="2147483660" r:id="rId9"/>
    <p:sldLayoutId id="2147483664" r:id="rId10"/>
    <p:sldLayoutId id="2147483650" r:id="rId11"/>
    <p:sldLayoutId id="2147483652" r:id="rId12"/>
    <p:sldLayoutId id="2147483656" r:id="rId13"/>
    <p:sldLayoutId id="2147483657" r:id="rId14"/>
    <p:sldLayoutId id="2147483655" r:id="rId15"/>
  </p:sldLayoutIdLst>
  <p:hf hdr="0" ftr="0" dt="0"/>
  <p:txStyles>
    <p:titleStyle>
      <a:lvl1pPr algn="r" defTabSz="914400" rtl="1" eaLnBrk="1" latinLnBrk="0" hangingPunct="1">
        <a:lnSpc>
          <a:spcPct val="90000"/>
        </a:lnSpc>
        <a:spcBef>
          <a:spcPct val="0"/>
        </a:spcBef>
        <a:buNone/>
        <a:defRPr sz="3200" kern="1200">
          <a:solidFill>
            <a:schemeClr val="tx1">
              <a:lumMod val="75000"/>
              <a:lumOff val="25000"/>
            </a:schemeClr>
          </a:solidFill>
          <a:latin typeface="Tahoma" panose="020B0604030504040204" pitchFamily="34" charset="0"/>
          <a:ea typeface="+mj-ea"/>
          <a:cs typeface="Tahoma" panose="020B0604030504040204" pitchFamily="34" charset="0"/>
        </a:defRPr>
      </a:lvl1pPr>
    </p:titleStyle>
    <p:bodyStyle>
      <a:lvl1pPr marL="266700" indent="-266700" algn="r" defTabSz="914400" rtl="1"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Tahoma" panose="020B0604030504040204" pitchFamily="34" charset="0"/>
          <a:ea typeface="+mn-ea"/>
          <a:cs typeface="Tahoma" panose="020B0604030504040204" pitchFamily="34" charset="0"/>
        </a:defRPr>
      </a:lvl1pPr>
      <a:lvl2pPr marL="542925" indent="-276225" algn="r" defTabSz="914400" rtl="1"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Tahoma" panose="020B0604030504040204" pitchFamily="34" charset="0"/>
          <a:ea typeface="+mn-ea"/>
          <a:cs typeface="Tahoma" panose="020B0604030504040204" pitchFamily="34" charset="0"/>
        </a:defRPr>
      </a:lvl2pPr>
      <a:lvl3pPr marL="809625" indent="-266700" algn="r" defTabSz="914400" rtl="1"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Tahoma" panose="020B0604030504040204" pitchFamily="34" charset="0"/>
          <a:ea typeface="+mn-ea"/>
          <a:cs typeface="Tahoma" panose="020B0604030504040204" pitchFamily="34" charset="0"/>
        </a:defRPr>
      </a:lvl3pPr>
      <a:lvl4pPr marL="1076325" indent="-266700" algn="r" defTabSz="914400" rtl="1"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Tahoma" panose="020B0604030504040204" pitchFamily="34" charset="0"/>
          <a:ea typeface="+mn-ea"/>
          <a:cs typeface="Tahoma" panose="020B0604030504040204" pitchFamily="34" charset="0"/>
        </a:defRPr>
      </a:lvl4pPr>
      <a:lvl5pPr marL="1343025" indent="-266700" algn="r" defTabSz="914400" rtl="1"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Tahoma" panose="020B0604030504040204" pitchFamily="34" charset="0"/>
          <a:ea typeface="+mn-ea"/>
          <a:cs typeface="Tahoma" panose="020B0604030504040204" pitchFamily="34" charset="0"/>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noonpost.com/content/1793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عنصر نائب للصورة 6">
            <a:extLst>
              <a:ext uri="{FF2B5EF4-FFF2-40B4-BE49-F238E27FC236}">
                <a16:creationId xmlns:a16="http://schemas.microsoft.com/office/drawing/2014/main" id="{FE5D908F-BAEF-2843-BC2F-691696E72E11}"/>
              </a:ext>
            </a:extLst>
          </p:cNvPr>
          <p:cNvPicPr>
            <a:picLocks noGrp="1" noChangeAspect="1"/>
          </p:cNvPicPr>
          <p:nvPr>
            <p:ph type="pic" sz="quarter" idx="10"/>
          </p:nvPr>
        </p:nvPicPr>
        <p:blipFill>
          <a:blip r:embed="rId3"/>
          <a:srcRect/>
          <a:stretch/>
        </p:blipFill>
        <p:spPr>
          <a:xfrm>
            <a:off x="0" y="0"/>
            <a:ext cx="12192000" cy="5510616"/>
          </a:xfrm>
          <a:effectLst>
            <a:glow>
              <a:schemeClr val="accent1">
                <a:alpha val="40000"/>
              </a:schemeClr>
            </a:glow>
          </a:effectLst>
          <a:scene3d>
            <a:camera prst="orthographicFront">
              <a:rot lat="0" lon="0" rev="0"/>
            </a:camera>
            <a:lightRig rig="threePt" dir="t"/>
          </a:scene3d>
        </p:spPr>
      </p:pic>
      <p:sp>
        <p:nvSpPr>
          <p:cNvPr id="3" name="العنوان 2">
            <a:extLst>
              <a:ext uri="{FF2B5EF4-FFF2-40B4-BE49-F238E27FC236}">
                <a16:creationId xmlns:a16="http://schemas.microsoft.com/office/drawing/2014/main" id="{200B3D2B-613A-41BE-987D-E6A1324B456D}"/>
              </a:ext>
            </a:extLst>
          </p:cNvPr>
          <p:cNvSpPr>
            <a:spLocks noGrp="1"/>
          </p:cNvSpPr>
          <p:nvPr>
            <p:ph type="ctrTitle"/>
          </p:nvPr>
        </p:nvSpPr>
        <p:spPr>
          <a:xfrm>
            <a:off x="0" y="5499652"/>
            <a:ext cx="12192000" cy="1358348"/>
          </a:xfrm>
          <a:solidFill>
            <a:schemeClr val="tx1"/>
          </a:solidFill>
          <a:ln>
            <a:solidFill>
              <a:schemeClr val="bg1">
                <a:lumMod val="50000"/>
              </a:schemeClr>
            </a:solidFill>
          </a:ln>
        </p:spPr>
        <p:txBody>
          <a:bodyPr rtlCol="1"/>
          <a:lstStyle/>
          <a:p>
            <a:pPr algn="ctr" rtl="1">
              <a:lnSpc>
                <a:spcPct val="80000"/>
              </a:lnSpc>
            </a:pPr>
            <a:r>
              <a:rPr lang="ar-SA" dirty="0"/>
              <a:t>الفضاء وريادة الأعمال</a:t>
            </a:r>
          </a:p>
        </p:txBody>
      </p:sp>
      <p:sp>
        <p:nvSpPr>
          <p:cNvPr id="2" name="مربع نص 1">
            <a:extLst>
              <a:ext uri="{FF2B5EF4-FFF2-40B4-BE49-F238E27FC236}">
                <a16:creationId xmlns:a16="http://schemas.microsoft.com/office/drawing/2014/main" id="{774B4816-0F9D-49A4-9F0F-E47C67AE1277}"/>
              </a:ext>
            </a:extLst>
          </p:cNvPr>
          <p:cNvSpPr txBox="1"/>
          <p:nvPr/>
        </p:nvSpPr>
        <p:spPr>
          <a:xfrm>
            <a:off x="1898728" y="6858000"/>
            <a:ext cx="6858000" cy="230832"/>
          </a:xfrm>
          <a:prstGeom prst="rect">
            <a:avLst/>
          </a:prstGeom>
          <a:noFill/>
        </p:spPr>
        <p:txBody>
          <a:bodyPr wrap="square" rtlCol="1">
            <a:spAutoFit/>
          </a:bodyPr>
          <a:lstStyle/>
          <a:p>
            <a:r>
              <a:rPr lang="ar-SA" sz="900">
                <a:hlinkClick r:id="rId4" tooltip="https://www.noonpost.com/content/17930"/>
              </a:rPr>
              <a:t>هذه الصورة</a:t>
            </a:r>
            <a:r>
              <a:rPr lang="ar-SA" sz="900"/>
              <a:t> بواسطة كاتب غير معروف مرخصة بالاسم </a:t>
            </a:r>
            <a:r>
              <a:rPr lang="ar-SA" sz="900">
                <a:hlinkClick r:id="rId5" tooltip="https://creativecommons.org/licenses/by-nc-nd/3.0/"/>
              </a:rPr>
              <a:t>CC BY-NC-ND</a:t>
            </a:r>
            <a:endParaRPr lang="ar-SA" sz="900"/>
          </a:p>
        </p:txBody>
      </p:sp>
      <p:sp>
        <p:nvSpPr>
          <p:cNvPr id="9" name="مخطط انسيابي: محطة طرفية 8">
            <a:extLst>
              <a:ext uri="{FF2B5EF4-FFF2-40B4-BE49-F238E27FC236}">
                <a16:creationId xmlns:a16="http://schemas.microsoft.com/office/drawing/2014/main" id="{3C6DF35C-0A2D-411F-B2E5-B5F575D3AB3B}"/>
              </a:ext>
            </a:extLst>
          </p:cNvPr>
          <p:cNvSpPr/>
          <p:nvPr/>
        </p:nvSpPr>
        <p:spPr>
          <a:xfrm>
            <a:off x="6828503" y="3023419"/>
            <a:ext cx="3156155" cy="280220"/>
          </a:xfrm>
          <a:prstGeom prst="flowChartTermina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Tree>
    <p:extLst>
      <p:ext uri="{BB962C8B-B14F-4D97-AF65-F5344CB8AC3E}">
        <p14:creationId xmlns:p14="http://schemas.microsoft.com/office/powerpoint/2010/main" val="389996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صورة 4">
            <a:extLst>
              <a:ext uri="{FF2B5EF4-FFF2-40B4-BE49-F238E27FC236}">
                <a16:creationId xmlns:a16="http://schemas.microsoft.com/office/drawing/2014/main" id="{FB15BC12-29C3-3D4B-805A-8A860D70CA67}"/>
              </a:ext>
            </a:extLst>
          </p:cNvPr>
          <p:cNvPicPr>
            <a:picLocks noGrp="1" noChangeAspect="1"/>
          </p:cNvPicPr>
          <p:nvPr>
            <p:ph type="pic" sz="quarter" idx="14"/>
          </p:nvPr>
        </p:nvPicPr>
        <p:blipFill>
          <a:blip r:embed="rId3"/>
          <a:srcRect/>
          <a:stretch/>
        </p:blipFill>
        <p:spPr>
          <a:xfrm>
            <a:off x="3034748" y="201048"/>
            <a:ext cx="8925080" cy="6455902"/>
          </a:xfrm>
        </p:spPr>
      </p:pic>
      <p:sp>
        <p:nvSpPr>
          <p:cNvPr id="16" name="مربع نص 15" descr="تصميم تمييز لكتلة التسمية التوضيحية">
            <a:extLst>
              <a:ext uri="{FF2B5EF4-FFF2-40B4-BE49-F238E27FC236}">
                <a16:creationId xmlns:a16="http://schemas.microsoft.com/office/drawing/2014/main" id="{03888866-542D-43D4-BFE1-045D36351922}"/>
              </a:ext>
              <a:ext uri="{C183D7F6-B498-43B3-948B-1728B52AA6E4}">
                <adec:decorative xmlns:adec="http://schemas.microsoft.com/office/drawing/2017/decorative" val="1"/>
              </a:ext>
            </a:extLst>
          </p:cNvPr>
          <p:cNvSpPr txBox="1">
            <a:spLocks/>
          </p:cNvSpPr>
          <p:nvPr/>
        </p:nvSpPr>
        <p:spPr>
          <a:xfrm flipH="1">
            <a:off x="-3" y="0"/>
            <a:ext cx="691517" cy="6858000"/>
          </a:xfrm>
          <a:custGeom>
            <a:avLst/>
            <a:gdLst>
              <a:gd name="connsiteX0" fmla="*/ 1494549 w 1494549"/>
              <a:gd name="connsiteY0" fmla="*/ 0 h 2200275"/>
              <a:gd name="connsiteX1" fmla="*/ 100333 w 1494549"/>
              <a:gd name="connsiteY1" fmla="*/ 0 h 2200275"/>
              <a:gd name="connsiteX2" fmla="*/ 0 w 1494549"/>
              <a:gd name="connsiteY2" fmla="*/ 100333 h 2200275"/>
              <a:gd name="connsiteX3" fmla="*/ 0 w 1494549"/>
              <a:gd name="connsiteY3" fmla="*/ 2099942 h 2200275"/>
              <a:gd name="connsiteX4" fmla="*/ 100333 w 1494549"/>
              <a:gd name="connsiteY4" fmla="*/ 2200275 h 2200275"/>
              <a:gd name="connsiteX5" fmla="*/ 1494549 w 1494549"/>
              <a:gd name="connsiteY5" fmla="*/ 2200275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4549" h="2200275">
                <a:moveTo>
                  <a:pt x="1494549" y="0"/>
                </a:moveTo>
                <a:lnTo>
                  <a:pt x="100333" y="0"/>
                </a:lnTo>
                <a:cubicBezTo>
                  <a:pt x="44921" y="0"/>
                  <a:pt x="0" y="44921"/>
                  <a:pt x="0" y="100333"/>
                </a:cubicBezTo>
                <a:lnTo>
                  <a:pt x="0" y="2099942"/>
                </a:lnTo>
                <a:cubicBezTo>
                  <a:pt x="0" y="2155354"/>
                  <a:pt x="44921" y="2200275"/>
                  <a:pt x="100333" y="2200275"/>
                </a:cubicBezTo>
                <a:lnTo>
                  <a:pt x="1494549" y="2200275"/>
                </a:lnTo>
                <a:close/>
              </a:path>
            </a:pathLst>
          </a:custGeom>
          <a:gradFill>
            <a:gsLst>
              <a:gs pos="100000">
                <a:schemeClr val="tx1">
                  <a:lumMod val="75000"/>
                  <a:lumOff val="25000"/>
                </a:schemeClr>
              </a:gs>
              <a:gs pos="0">
                <a:schemeClr val="tx1"/>
              </a:gs>
            </a:gsLst>
            <a:lin ang="0" scaled="0"/>
          </a:gradFill>
          <a:ln w="3175">
            <a:solidFill>
              <a:schemeClr val="tx1">
                <a:lumMod val="85000"/>
                <a:lumOff val="15000"/>
              </a:schemeClr>
            </a:solidFill>
          </a:ln>
        </p:spPr>
        <p:txBody>
          <a:bodyPr vert="horz" wrap="square" lIns="180000" tIns="288000" rIns="180000" bIns="180000" rtlCol="1" anchor="t">
            <a:noAutofit/>
          </a:bodyPr>
          <a:lstStyle>
            <a:lvl1pPr algn="r" defTabSz="914400" rtl="1" eaLnBrk="1" latinLnBrk="0" hangingPunct="1">
              <a:lnSpc>
                <a:spcPts val="4000"/>
              </a:lnSpc>
              <a:spcBef>
                <a:spcPct val="0"/>
              </a:spcBef>
              <a:buNone/>
              <a:defRPr sz="5000" b="1" kern="1200" spc="-300">
                <a:solidFill>
                  <a:schemeClr val="bg1">
                    <a:lumMod val="95000"/>
                  </a:schemeClr>
                </a:solidFill>
                <a:latin typeface="+mj-lt"/>
                <a:ea typeface="+mj-ea"/>
                <a:cs typeface="+mj-cs"/>
              </a:defRPr>
            </a:lvl1pPr>
          </a:lstStyle>
          <a:p>
            <a:pPr rtl="1"/>
            <a:endParaRPr lang="ar-SA" dirty="0">
              <a:latin typeface="Tahoma" panose="020B0604030504040204" pitchFamily="34" charset="0"/>
            </a:endParaRPr>
          </a:p>
        </p:txBody>
      </p:sp>
      <p:sp>
        <p:nvSpPr>
          <p:cNvPr id="17" name="مثلث متساوي الساقين 16" descr="تمييز ظل للعنوان">
            <a:extLst>
              <a:ext uri="{FF2B5EF4-FFF2-40B4-BE49-F238E27FC236}">
                <a16:creationId xmlns:a16="http://schemas.microsoft.com/office/drawing/2014/main" id="{667AA2A8-C66E-4F4C-A6E7-E7ABCE7E9EC3}"/>
              </a:ext>
              <a:ext uri="{C183D7F6-B498-43B3-948B-1728B52AA6E4}">
                <adec:decorative xmlns:adec="http://schemas.microsoft.com/office/drawing/2017/decorative" val="1"/>
              </a:ext>
            </a:extLst>
          </p:cNvPr>
          <p:cNvSpPr/>
          <p:nvPr/>
        </p:nvSpPr>
        <p:spPr>
          <a:xfrm rot="10800000" flipH="1">
            <a:off x="457473" y="6656952"/>
            <a:ext cx="225306" cy="201048"/>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12" name="العنوان 11">
            <a:extLst>
              <a:ext uri="{FF2B5EF4-FFF2-40B4-BE49-F238E27FC236}">
                <a16:creationId xmlns:a16="http://schemas.microsoft.com/office/drawing/2014/main" id="{D8744987-7958-44D9-AE6F-009CA4C08875}"/>
              </a:ext>
            </a:extLst>
          </p:cNvPr>
          <p:cNvSpPr>
            <a:spLocks noGrp="1"/>
          </p:cNvSpPr>
          <p:nvPr>
            <p:ph type="ctrTitle"/>
          </p:nvPr>
        </p:nvSpPr>
        <p:spPr>
          <a:xfrm>
            <a:off x="232172" y="201049"/>
            <a:ext cx="2802576" cy="6455902"/>
          </a:xfrm>
        </p:spPr>
        <p:txBody>
          <a:bodyPr rtlCol="1"/>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AdvertisingMedium" pitchFamily="2" charset="-78"/>
              </a:rPr>
              <a:t>لقد تحول الحلم إلى حقيقة</a:t>
            </a:r>
            <a:br>
              <a:rPr lang="ar-SA" sz="1800" dirty="0">
                <a:effectLst/>
                <a:latin typeface="Calibri" panose="020F0502020204030204" pitchFamily="34" charset="0"/>
                <a:ea typeface="Calibri" panose="020F0502020204030204" pitchFamily="34" charset="0"/>
                <a:cs typeface="AdvertisingMedium" pitchFamily="2" charset="-78"/>
              </a:rPr>
            </a:br>
            <a:br>
              <a:rPr lang="ar-SA" sz="1800" dirty="0">
                <a:effectLst/>
                <a:latin typeface="Calibri" panose="020F0502020204030204" pitchFamily="34" charset="0"/>
                <a:ea typeface="Calibri" panose="020F0502020204030204" pitchFamily="34" charset="0"/>
                <a:cs typeface="AdvertisingMedium" pitchFamily="2" charset="-78"/>
              </a:rPr>
            </a:br>
            <a:r>
              <a:rPr lang="ar-SA" sz="2000" dirty="0">
                <a:effectLst/>
                <a:latin typeface="Calibri" panose="020F0502020204030204" pitchFamily="34" charset="0"/>
                <a:ea typeface="Calibri" panose="020F0502020204030204" pitchFamily="34" charset="0"/>
                <a:cs typeface="AdvertisingMedium" pitchFamily="2" charset="-78"/>
              </a:rPr>
              <a:t>وترجم أبناء هذا الوطن الغالي شعار اليوم الوطني (نحلم ونحقق) إلى حقيقة واضحة وضوح الشمس في اليوم الصحو، وكلنا عزم على المضي قدمًا في تحقيق رؤية مملكتنا 2030 لتكن بلادنا في مقدمة الدول المتقدمة في كافة المجالات، حفظ الله مملكتنا الحبيبة وأدام عليها الرخاء والتقدم، وحفظ قادتنا وولاة أمورنا.</a:t>
            </a:r>
            <a:endParaRPr lang="en-US" sz="2000" dirty="0">
              <a:effectLst/>
              <a:latin typeface="Calibri" panose="020F0502020204030204" pitchFamily="34" charset="0"/>
              <a:ea typeface="Calibri" panose="020F0502020204030204" pitchFamily="34" charset="0"/>
              <a:cs typeface="AdvertisingMedium" pitchFamily="2" charset="-78"/>
            </a:endParaRPr>
          </a:p>
        </p:txBody>
      </p:sp>
      <p:sp>
        <p:nvSpPr>
          <p:cNvPr id="19" name="مثلث متساوي الساقين 18" descr="لتمييز ظل للعنوان">
            <a:extLst>
              <a:ext uri="{FF2B5EF4-FFF2-40B4-BE49-F238E27FC236}">
                <a16:creationId xmlns:a16="http://schemas.microsoft.com/office/drawing/2014/main" id="{ABF5B12D-6F10-4377-9094-B3E79ECB1B94}"/>
              </a:ext>
              <a:ext uri="{C183D7F6-B498-43B3-948B-1728B52AA6E4}">
                <adec:decorative xmlns:adec="http://schemas.microsoft.com/office/drawing/2017/decorative" val="1"/>
              </a:ext>
            </a:extLst>
          </p:cNvPr>
          <p:cNvSpPr/>
          <p:nvPr/>
        </p:nvSpPr>
        <p:spPr>
          <a:xfrm rot="10800000" flipH="1" flipV="1">
            <a:off x="463958" y="0"/>
            <a:ext cx="225306" cy="201048"/>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Tree>
    <p:extLst>
      <p:ext uri="{BB962C8B-B14F-4D97-AF65-F5344CB8AC3E}">
        <p14:creationId xmlns:p14="http://schemas.microsoft.com/office/powerpoint/2010/main" val="66521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عنصر نائب للصورة 11">
            <a:extLst>
              <a:ext uri="{FF2B5EF4-FFF2-40B4-BE49-F238E27FC236}">
                <a16:creationId xmlns:a16="http://schemas.microsoft.com/office/drawing/2014/main" id="{C4330FBA-FEA8-B941-8864-B3DEDDE80404}"/>
              </a:ext>
            </a:extLst>
          </p:cNvPr>
          <p:cNvPicPr>
            <a:picLocks noGrp="1" noChangeAspect="1"/>
          </p:cNvPicPr>
          <p:nvPr>
            <p:ph type="pic" sz="quarter" idx="10"/>
          </p:nvPr>
        </p:nvPicPr>
        <p:blipFill>
          <a:blip r:embed="rId2"/>
          <a:srcRect/>
          <a:stretch/>
        </p:blipFill>
        <p:spPr>
          <a:xfrm>
            <a:off x="331712" y="0"/>
            <a:ext cx="9992032" cy="6858000"/>
          </a:xfrm>
        </p:spPr>
      </p:pic>
      <p:sp>
        <p:nvSpPr>
          <p:cNvPr id="38" name="مربع نص 37" descr="تمييز لكتلة العنوان">
            <a:extLst>
              <a:ext uri="{FF2B5EF4-FFF2-40B4-BE49-F238E27FC236}">
                <a16:creationId xmlns:a16="http://schemas.microsoft.com/office/drawing/2014/main" id="{B231FB9C-F234-41D0-A4CE-8C29A5F2F553}"/>
              </a:ext>
              <a:ext uri="{C183D7F6-B498-43B3-948B-1728B52AA6E4}">
                <adec:decorative xmlns:adec="http://schemas.microsoft.com/office/drawing/2017/decorative" val="1"/>
              </a:ext>
            </a:extLst>
          </p:cNvPr>
          <p:cNvSpPr txBox="1">
            <a:spLocks/>
          </p:cNvSpPr>
          <p:nvPr/>
        </p:nvSpPr>
        <p:spPr>
          <a:xfrm>
            <a:off x="11354303" y="3842399"/>
            <a:ext cx="846997" cy="2200275"/>
          </a:xfrm>
          <a:custGeom>
            <a:avLst/>
            <a:gdLst>
              <a:gd name="connsiteX0" fmla="*/ 99480 w 846997"/>
              <a:gd name="connsiteY0" fmla="*/ 0 h 2200275"/>
              <a:gd name="connsiteX1" fmla="*/ 846997 w 846997"/>
              <a:gd name="connsiteY1" fmla="*/ 0 h 2200275"/>
              <a:gd name="connsiteX2" fmla="*/ 846997 w 846997"/>
              <a:gd name="connsiteY2" fmla="*/ 2200275 h 2200275"/>
              <a:gd name="connsiteX3" fmla="*/ 99480 w 846997"/>
              <a:gd name="connsiteY3" fmla="*/ 2200275 h 2200275"/>
              <a:gd name="connsiteX4" fmla="*/ 0 w 846997"/>
              <a:gd name="connsiteY4" fmla="*/ 2099942 h 2200275"/>
              <a:gd name="connsiteX5" fmla="*/ 0 w 846997"/>
              <a:gd name="connsiteY5" fmla="*/ 100333 h 2200275"/>
              <a:gd name="connsiteX6" fmla="*/ 99480 w 846997"/>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6997" h="2200275">
                <a:moveTo>
                  <a:pt x="99480" y="0"/>
                </a:moveTo>
                <a:lnTo>
                  <a:pt x="846997" y="0"/>
                </a:lnTo>
                <a:lnTo>
                  <a:pt x="846997" y="2200275"/>
                </a:lnTo>
                <a:lnTo>
                  <a:pt x="99480" y="2200275"/>
                </a:lnTo>
                <a:cubicBezTo>
                  <a:pt x="44539" y="2200275"/>
                  <a:pt x="0" y="2155354"/>
                  <a:pt x="0" y="2099942"/>
                </a:cubicBezTo>
                <a:lnTo>
                  <a:pt x="0" y="100333"/>
                </a:lnTo>
                <a:cubicBezTo>
                  <a:pt x="0" y="44921"/>
                  <a:pt x="44539" y="0"/>
                  <a:pt x="99480" y="0"/>
                </a:cubicBezTo>
                <a:close/>
              </a:path>
            </a:pathLst>
          </a:custGeom>
          <a:gradFill>
            <a:gsLst>
              <a:gs pos="100000">
                <a:schemeClr val="tx1">
                  <a:lumMod val="75000"/>
                  <a:lumOff val="25000"/>
                </a:schemeClr>
              </a:gs>
              <a:gs pos="0">
                <a:schemeClr val="tx1"/>
              </a:gs>
            </a:gsLst>
            <a:lin ang="0" scaled="0"/>
          </a:gradFill>
          <a:ln w="3175">
            <a:solidFill>
              <a:schemeClr val="tx1">
                <a:lumMod val="85000"/>
                <a:lumOff val="15000"/>
              </a:schemeClr>
            </a:solidFill>
          </a:ln>
        </p:spPr>
        <p:txBody>
          <a:bodyPr vert="horz" wrap="square" lIns="180000" tIns="288000" rIns="180000" bIns="180000" rtlCol="1" anchor="t">
            <a:noAutofit/>
          </a:bodyPr>
          <a:lstStyle>
            <a:lvl1pPr algn="r" defTabSz="914400" rtl="1" eaLnBrk="1" latinLnBrk="0" hangingPunct="1">
              <a:lnSpc>
                <a:spcPts val="4000"/>
              </a:lnSpc>
              <a:spcBef>
                <a:spcPct val="0"/>
              </a:spcBef>
              <a:buNone/>
              <a:defRPr sz="5000" b="1" kern="1200" spc="-300">
                <a:solidFill>
                  <a:schemeClr val="bg1">
                    <a:lumMod val="95000"/>
                  </a:schemeClr>
                </a:solidFill>
                <a:latin typeface="+mj-lt"/>
                <a:ea typeface="+mj-ea"/>
                <a:cs typeface="+mj-cs"/>
              </a:defRPr>
            </a:lvl1pPr>
          </a:lstStyle>
          <a:p>
            <a:pPr rtl="1"/>
            <a:endParaRPr lang="ar-SA" dirty="0">
              <a:latin typeface="Tahoma" panose="020B0604030504040204" pitchFamily="34" charset="0"/>
            </a:endParaRPr>
          </a:p>
        </p:txBody>
      </p:sp>
      <p:sp>
        <p:nvSpPr>
          <p:cNvPr id="35" name="مثلث متساوي الساقين 34" descr="ظل لكتلة العنوان">
            <a:extLst>
              <a:ext uri="{FF2B5EF4-FFF2-40B4-BE49-F238E27FC236}">
                <a16:creationId xmlns:a16="http://schemas.microsoft.com/office/drawing/2014/main" id="{FE193317-B8BD-46CA-B0A6-8A7511B086D9}"/>
              </a:ext>
              <a:ext uri="{C183D7F6-B498-43B3-948B-1728B52AA6E4}">
                <adec:decorative xmlns:adec="http://schemas.microsoft.com/office/drawing/2017/decorative" val="1"/>
              </a:ext>
            </a:extLst>
          </p:cNvPr>
          <p:cNvSpPr/>
          <p:nvPr/>
        </p:nvSpPr>
        <p:spPr>
          <a:xfrm rot="10800000">
            <a:off x="11359065" y="5556894"/>
            <a:ext cx="476249" cy="424971"/>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33" name="شكل حر 5" descr="كتلة تمييز فارغة">
            <a:extLst>
              <a:ext uri="{FF2B5EF4-FFF2-40B4-BE49-F238E27FC236}">
                <a16:creationId xmlns:a16="http://schemas.microsoft.com/office/drawing/2014/main" id="{8186FEAF-6E1E-4258-94C3-5C589D4B5ADE}"/>
              </a:ext>
              <a:ext uri="{C183D7F6-B498-43B3-948B-1728B52AA6E4}">
                <adec:decorative xmlns:adec="http://schemas.microsoft.com/office/drawing/2017/decorative" val="1"/>
              </a:ext>
            </a:extLst>
          </p:cNvPr>
          <p:cNvSpPr>
            <a:spLocks noChangeAspect="1"/>
          </p:cNvSpPr>
          <p:nvPr/>
        </p:nvSpPr>
        <p:spPr bwMode="auto">
          <a:xfrm>
            <a:off x="6490727" y="1236374"/>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lumMod val="95000"/>
              </a:schemeClr>
            </a:solid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20" name="العنوان 19">
            <a:extLst>
              <a:ext uri="{FF2B5EF4-FFF2-40B4-BE49-F238E27FC236}">
                <a16:creationId xmlns:a16="http://schemas.microsoft.com/office/drawing/2014/main" id="{7C11A64B-7EA5-442C-8405-73273A5331D1}"/>
              </a:ext>
            </a:extLst>
          </p:cNvPr>
          <p:cNvSpPr>
            <a:spLocks noGrp="1"/>
          </p:cNvSpPr>
          <p:nvPr>
            <p:ph type="ctrTitle"/>
          </p:nvPr>
        </p:nvSpPr>
        <p:spPr>
          <a:xfrm>
            <a:off x="9359937" y="2834640"/>
            <a:ext cx="2525122" cy="2720356"/>
          </a:xfrm>
        </p:spPr>
        <p:txBody>
          <a:bodyPr rtlCol="1"/>
          <a:lstStyle/>
          <a:p>
            <a:pPr algn="ctr" rtl="1"/>
            <a:r>
              <a:rPr lang="ar-SA" sz="2400" b="0" dirty="0">
                <a:latin typeface="ae_Hor" panose="02060603050605020204" pitchFamily="18" charset="-78"/>
                <a:cs typeface="ae_Hor" panose="02060603050605020204" pitchFamily="18" charset="-78"/>
              </a:rPr>
              <a:t>إعداد الطالب</a:t>
            </a:r>
            <a:br>
              <a:rPr lang="ar-SA" sz="2400" b="0" dirty="0">
                <a:latin typeface="ae_Hor" panose="02060603050605020204" pitchFamily="18" charset="-78"/>
                <a:cs typeface="ae_Hor" panose="02060603050605020204" pitchFamily="18" charset="-78"/>
              </a:rPr>
            </a:br>
            <a:r>
              <a:rPr lang="ar-SA" sz="2400" b="0" dirty="0">
                <a:latin typeface="ae_Hor" panose="02060603050605020204" pitchFamily="18" charset="-78"/>
                <a:cs typeface="ae_Hor" panose="02060603050605020204" pitchFamily="18" charset="-78"/>
              </a:rPr>
              <a:t>عبدالكريم نواف خياط</a:t>
            </a:r>
            <a:br>
              <a:rPr lang="ar-SA" sz="2400" b="0" dirty="0">
                <a:latin typeface="ae_Hor" panose="02060603050605020204" pitchFamily="18" charset="-78"/>
                <a:cs typeface="ae_Hor" panose="02060603050605020204" pitchFamily="18" charset="-78"/>
              </a:rPr>
            </a:br>
            <a:r>
              <a:rPr lang="ar-SA" sz="2400" b="0" dirty="0">
                <a:latin typeface="ae_Hor" panose="02060603050605020204" pitchFamily="18" charset="-78"/>
                <a:cs typeface="ae_Hor" panose="02060603050605020204" pitchFamily="18" charset="-78"/>
              </a:rPr>
              <a:t>فصل</a:t>
            </a:r>
            <a:br>
              <a:rPr lang="ar-SA" sz="2400" b="0" dirty="0">
                <a:latin typeface="ae_Hor" panose="02060603050605020204" pitchFamily="18" charset="-78"/>
                <a:cs typeface="ae_Hor" panose="02060603050605020204" pitchFamily="18" charset="-78"/>
              </a:rPr>
            </a:br>
            <a:r>
              <a:rPr lang="ar-SA" sz="2400" b="0" dirty="0">
                <a:latin typeface="ae_Hor" panose="02060603050605020204" pitchFamily="18" charset="-78"/>
                <a:cs typeface="ae_Hor" panose="02060603050605020204" pitchFamily="18" charset="-78"/>
              </a:rPr>
              <a:t>الثالث/ 1</a:t>
            </a:r>
          </a:p>
        </p:txBody>
      </p:sp>
    </p:spTree>
    <p:extLst>
      <p:ext uri="{BB962C8B-B14F-4D97-AF65-F5344CB8AC3E}">
        <p14:creationId xmlns:p14="http://schemas.microsoft.com/office/powerpoint/2010/main" val="415367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صورة 7">
            <a:extLst>
              <a:ext uri="{FF2B5EF4-FFF2-40B4-BE49-F238E27FC236}">
                <a16:creationId xmlns:a16="http://schemas.microsoft.com/office/drawing/2014/main" id="{177FEC3E-B2FE-9045-8D49-89B1E3D20CB1}"/>
              </a:ext>
            </a:extLst>
          </p:cNvPr>
          <p:cNvPicPr>
            <a:picLocks noGrp="1" noChangeAspect="1"/>
          </p:cNvPicPr>
          <p:nvPr>
            <p:ph type="pic" sz="quarter" idx="13"/>
          </p:nvPr>
        </p:nvPicPr>
        <p:blipFill>
          <a:blip r:embed="rId2"/>
          <a:srcRect/>
          <a:stretch/>
        </p:blipFill>
        <p:spPr>
          <a:xfrm>
            <a:off x="0" y="1303004"/>
            <a:ext cx="8687356" cy="4974239"/>
          </a:xfrm>
        </p:spPr>
      </p:pic>
      <p:sp>
        <p:nvSpPr>
          <p:cNvPr id="24" name="مربع نص 23" descr="قطعة مميزة لمربع العنوان">
            <a:extLst>
              <a:ext uri="{FF2B5EF4-FFF2-40B4-BE49-F238E27FC236}">
                <a16:creationId xmlns:a16="http://schemas.microsoft.com/office/drawing/2014/main" id="{993B1474-02E3-4509-B5C5-84427653BA68}"/>
              </a:ext>
              <a:ext uri="{C183D7F6-B498-43B3-948B-1728B52AA6E4}">
                <adec:decorative xmlns:adec="http://schemas.microsoft.com/office/drawing/2017/decorative" val="1"/>
              </a:ext>
            </a:extLst>
          </p:cNvPr>
          <p:cNvSpPr txBox="1">
            <a:spLocks/>
          </p:cNvSpPr>
          <p:nvPr/>
        </p:nvSpPr>
        <p:spPr>
          <a:xfrm>
            <a:off x="11325207" y="818800"/>
            <a:ext cx="804898" cy="3140150"/>
          </a:xfrm>
          <a:custGeom>
            <a:avLst/>
            <a:gdLst>
              <a:gd name="connsiteX0" fmla="*/ 99480 w 804898"/>
              <a:gd name="connsiteY0" fmla="*/ 0 h 3140150"/>
              <a:gd name="connsiteX1" fmla="*/ 804898 w 804898"/>
              <a:gd name="connsiteY1" fmla="*/ 0 h 3140150"/>
              <a:gd name="connsiteX2" fmla="*/ 804898 w 804898"/>
              <a:gd name="connsiteY2" fmla="*/ 357262 h 3140150"/>
              <a:gd name="connsiteX3" fmla="*/ 804898 w 804898"/>
              <a:gd name="connsiteY3" fmla="*/ 2782888 h 3140150"/>
              <a:gd name="connsiteX4" fmla="*/ 804898 w 804898"/>
              <a:gd name="connsiteY4" fmla="*/ 3140150 h 3140150"/>
              <a:gd name="connsiteX5" fmla="*/ 99480 w 804898"/>
              <a:gd name="connsiteY5" fmla="*/ 3140150 h 3140150"/>
              <a:gd name="connsiteX6" fmla="*/ 0 w 804898"/>
              <a:gd name="connsiteY6" fmla="*/ 3013250 h 3140150"/>
              <a:gd name="connsiteX7" fmla="*/ 0 w 804898"/>
              <a:gd name="connsiteY7" fmla="*/ 2655988 h 3140150"/>
              <a:gd name="connsiteX8" fmla="*/ 0 w 804898"/>
              <a:gd name="connsiteY8" fmla="*/ 484162 h 3140150"/>
              <a:gd name="connsiteX9" fmla="*/ 0 w 804898"/>
              <a:gd name="connsiteY9" fmla="*/ 126900 h 3140150"/>
              <a:gd name="connsiteX10" fmla="*/ 99480 w 804898"/>
              <a:gd name="connsiteY10" fmla="*/ 0 h 314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4898" h="3140150">
                <a:moveTo>
                  <a:pt x="99480" y="0"/>
                </a:moveTo>
                <a:lnTo>
                  <a:pt x="804898" y="0"/>
                </a:lnTo>
                <a:lnTo>
                  <a:pt x="804898" y="357262"/>
                </a:lnTo>
                <a:lnTo>
                  <a:pt x="804898" y="2782888"/>
                </a:lnTo>
                <a:lnTo>
                  <a:pt x="804898" y="3140150"/>
                </a:lnTo>
                <a:lnTo>
                  <a:pt x="99480" y="3140150"/>
                </a:lnTo>
                <a:cubicBezTo>
                  <a:pt x="44539" y="3140150"/>
                  <a:pt x="0" y="3083334"/>
                  <a:pt x="0" y="3013250"/>
                </a:cubicBezTo>
                <a:lnTo>
                  <a:pt x="0" y="2655988"/>
                </a:lnTo>
                <a:lnTo>
                  <a:pt x="0" y="484162"/>
                </a:lnTo>
                <a:lnTo>
                  <a:pt x="0" y="126900"/>
                </a:lnTo>
                <a:cubicBezTo>
                  <a:pt x="0" y="56816"/>
                  <a:pt x="44539" y="0"/>
                  <a:pt x="99480" y="0"/>
                </a:cubicBezTo>
                <a:close/>
              </a:path>
            </a:pathLst>
          </a:custGeom>
          <a:gradFill>
            <a:gsLst>
              <a:gs pos="100000">
                <a:schemeClr val="tx1">
                  <a:lumMod val="75000"/>
                  <a:lumOff val="25000"/>
                </a:schemeClr>
              </a:gs>
              <a:gs pos="0">
                <a:schemeClr val="tx1"/>
              </a:gs>
            </a:gsLst>
            <a:lin ang="0" scaled="0"/>
          </a:gradFill>
          <a:ln w="3175">
            <a:solidFill>
              <a:schemeClr val="tx1">
                <a:lumMod val="85000"/>
                <a:lumOff val="15000"/>
              </a:schemeClr>
            </a:solidFill>
          </a:ln>
        </p:spPr>
        <p:txBody>
          <a:bodyPr vert="horz" wrap="square" lIns="180000" tIns="288000" rIns="180000" bIns="180000" rtlCol="1" anchor="t">
            <a:noAutofit/>
          </a:bodyPr>
          <a:lstStyle>
            <a:lvl1pPr algn="r" defTabSz="914400" rtl="1" eaLnBrk="1" latinLnBrk="0" hangingPunct="1">
              <a:lnSpc>
                <a:spcPts val="4000"/>
              </a:lnSpc>
              <a:spcBef>
                <a:spcPct val="0"/>
              </a:spcBef>
              <a:buNone/>
              <a:defRPr sz="5000" b="1" kern="1200" spc="-300">
                <a:solidFill>
                  <a:schemeClr val="bg1">
                    <a:lumMod val="95000"/>
                  </a:schemeClr>
                </a:solidFill>
                <a:latin typeface="+mj-lt"/>
                <a:ea typeface="+mj-ea"/>
                <a:cs typeface="+mj-cs"/>
              </a:defRPr>
            </a:lvl1pPr>
          </a:lstStyle>
          <a:p>
            <a:pPr rtl="1"/>
            <a:endParaRPr lang="ar-SA" dirty="0">
              <a:latin typeface="Tahoma" panose="020B0604030504040204" pitchFamily="34" charset="0"/>
            </a:endParaRPr>
          </a:p>
        </p:txBody>
      </p:sp>
      <p:sp>
        <p:nvSpPr>
          <p:cNvPr id="18" name="مثلث متساوي الساقين 17" descr="ظل لمربع العنوان">
            <a:extLst>
              <a:ext uri="{FF2B5EF4-FFF2-40B4-BE49-F238E27FC236}">
                <a16:creationId xmlns:a16="http://schemas.microsoft.com/office/drawing/2014/main" id="{FAB4748B-F532-4C70-827A-5FEA8C084327}"/>
              </a:ext>
              <a:ext uri="{C183D7F6-B498-43B3-948B-1728B52AA6E4}">
                <adec:decorative xmlns:adec="http://schemas.microsoft.com/office/drawing/2017/decorative" val="1"/>
              </a:ext>
            </a:extLst>
          </p:cNvPr>
          <p:cNvSpPr/>
          <p:nvPr/>
        </p:nvSpPr>
        <p:spPr>
          <a:xfrm rot="10800000">
            <a:off x="11378612" y="3533979"/>
            <a:ext cx="450092" cy="424971"/>
          </a:xfrm>
          <a:prstGeom prst="triangle">
            <a:avLst>
              <a:gd name="adj" fmla="val 100000"/>
            </a:avLst>
          </a:prstGeom>
          <a:solidFill>
            <a:schemeClr val="accent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endParaRPr>
          </a:p>
        </p:txBody>
      </p:sp>
      <p:sp>
        <p:nvSpPr>
          <p:cNvPr id="3" name="العنوان 2">
            <a:extLst>
              <a:ext uri="{FF2B5EF4-FFF2-40B4-BE49-F238E27FC236}">
                <a16:creationId xmlns:a16="http://schemas.microsoft.com/office/drawing/2014/main" id="{200B3D2B-613A-41BE-987D-E6A1324B456D}"/>
              </a:ext>
            </a:extLst>
          </p:cNvPr>
          <p:cNvSpPr>
            <a:spLocks noGrp="1"/>
          </p:cNvSpPr>
          <p:nvPr>
            <p:ph type="ctrTitle"/>
          </p:nvPr>
        </p:nvSpPr>
        <p:spPr>
          <a:xfrm>
            <a:off x="7425293" y="380574"/>
            <a:ext cx="4459766" cy="3146839"/>
          </a:xfrm>
        </p:spPr>
        <p:txBody>
          <a:bodyPr rtlCol="1"/>
          <a:lstStyle/>
          <a:p>
            <a:pPr algn="ctr" rtl="1">
              <a:lnSpc>
                <a:spcPct val="90000"/>
              </a:lnSpc>
            </a:pPr>
            <a:r>
              <a:rPr lang="ar-SA" dirty="0">
                <a:latin typeface="ae_Hor" panose="02060603050605020204" pitchFamily="18" charset="-78"/>
                <a:cs typeface="ae_Hor" panose="02060603050605020204" pitchFamily="18" charset="-78"/>
              </a:rPr>
              <a:t>الأسبوع </a:t>
            </a:r>
            <a:br>
              <a:rPr lang="ar-SA" dirty="0">
                <a:latin typeface="ae_Hor" panose="02060603050605020204" pitchFamily="18" charset="-78"/>
                <a:cs typeface="ae_Hor" panose="02060603050605020204" pitchFamily="18" charset="-78"/>
              </a:rPr>
            </a:br>
            <a:r>
              <a:rPr lang="ar-SA" dirty="0">
                <a:latin typeface="ae_Hor" panose="02060603050605020204" pitchFamily="18" charset="-78"/>
                <a:cs typeface="ae_Hor" panose="02060603050605020204" pitchFamily="18" charset="-78"/>
              </a:rPr>
              <a:t>العالمي</a:t>
            </a:r>
            <a:br>
              <a:rPr lang="ar-SA" dirty="0">
                <a:latin typeface="ae_Hor" panose="02060603050605020204" pitchFamily="18" charset="-78"/>
                <a:cs typeface="ae_Hor" panose="02060603050605020204" pitchFamily="18" charset="-78"/>
              </a:rPr>
            </a:br>
            <a:r>
              <a:rPr lang="ar-SA" dirty="0">
                <a:latin typeface="ae_Hor" panose="02060603050605020204" pitchFamily="18" charset="-78"/>
                <a:cs typeface="ae_Hor" panose="02060603050605020204" pitchFamily="18" charset="-78"/>
              </a:rPr>
              <a:t>للفضاء</a:t>
            </a:r>
            <a:br>
              <a:rPr lang="ar-SA" dirty="0">
                <a:latin typeface="ae_Hor" panose="02060603050605020204" pitchFamily="18" charset="-78"/>
                <a:cs typeface="ae_Hor" panose="02060603050605020204" pitchFamily="18" charset="-78"/>
              </a:rPr>
            </a:br>
            <a:r>
              <a:rPr lang="ar-SA" dirty="0">
                <a:latin typeface="ae_Hor" panose="02060603050605020204" pitchFamily="18" charset="-78"/>
                <a:cs typeface="ae_Hor" panose="02060603050605020204" pitchFamily="18" charset="-78"/>
              </a:rPr>
              <a:t>2023</a:t>
            </a:r>
          </a:p>
        </p:txBody>
      </p:sp>
      <p:sp>
        <p:nvSpPr>
          <p:cNvPr id="15" name="شكل حر 5" descr="كتلة تمييز">
            <a:extLst>
              <a:ext uri="{FF2B5EF4-FFF2-40B4-BE49-F238E27FC236}">
                <a16:creationId xmlns:a16="http://schemas.microsoft.com/office/drawing/2014/main" id="{7746F873-A4ED-4E4C-BB89-CA0FBB9E9582}"/>
              </a:ext>
              <a:ext uri="{C183D7F6-B498-43B3-948B-1728B52AA6E4}">
                <adec:decorative xmlns:adec="http://schemas.microsoft.com/office/drawing/2017/decorative" val="1"/>
              </a:ext>
            </a:extLst>
          </p:cNvPr>
          <p:cNvSpPr>
            <a:spLocks noChangeAspect="1"/>
          </p:cNvSpPr>
          <p:nvPr/>
        </p:nvSpPr>
        <p:spPr bwMode="auto">
          <a:xfrm>
            <a:off x="456656" y="5118766"/>
            <a:ext cx="751030" cy="65906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lumMod val="95000"/>
            </a:schemeClr>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Tree>
    <p:extLst>
      <p:ext uri="{BB962C8B-B14F-4D97-AF65-F5344CB8AC3E}">
        <p14:creationId xmlns:p14="http://schemas.microsoft.com/office/powerpoint/2010/main" val="409167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D355C61F-C8F1-4977-8E1F-F16C0D9EA88C}"/>
              </a:ext>
            </a:extLst>
          </p:cNvPr>
          <p:cNvSpPr>
            <a:spLocks noGrp="1"/>
          </p:cNvSpPr>
          <p:nvPr>
            <p:ph sz="half" idx="1"/>
          </p:nvPr>
        </p:nvSpPr>
        <p:spPr>
          <a:xfrm>
            <a:off x="432000" y="1236374"/>
            <a:ext cx="5472000" cy="5189626"/>
          </a:xfrm>
        </p:spPr>
        <p:txBody>
          <a:bodyPr rtlCol="1"/>
          <a:lstStyle/>
          <a:p>
            <a:pPr algn="just" rtl="1">
              <a:lnSpc>
                <a:spcPct val="107000"/>
              </a:lnSpc>
              <a:spcAft>
                <a:spcPts val="800"/>
              </a:spcAft>
            </a:pPr>
            <a:r>
              <a:rPr lang="ar-SA" sz="2000" dirty="0">
                <a:effectLst/>
                <a:latin typeface="Calibri" panose="020F0502020204030204" pitchFamily="34" charset="0"/>
                <a:ea typeface="Calibri" panose="020F0502020204030204" pitchFamily="34" charset="0"/>
                <a:cs typeface="AdvertisingMedium" pitchFamily="2" charset="-78"/>
              </a:rPr>
              <a:t>يركز الأسبوع العالمي للفضاء لعام 2023، على موضوع "الفضاء وريادة الأعمال"، وذلك لأهمية صناعة الفضاء  للأغراض التجارية المتزايدة، والفرص المتزايدة لريادة الأعمال الفضائية والفوائد الجديدة للفضاء التي طورها رواد الفضاء. وقد أصبحت الشركات الصغيرة قادرة على بناء وإطلاق قمر صناعي صغير الآن، حيث أصبح بإمكان أصحاب المشاريع من إنشاء قواعد بيانات جديدة قيمة تستفيد منها الحكومات وأيضا لمجال صناعة الفضاء  .</a:t>
            </a:r>
            <a:endParaRPr lang="en-US" sz="20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2000" dirty="0">
                <a:effectLst/>
                <a:latin typeface="Calibri" panose="020F0502020204030204" pitchFamily="34" charset="0"/>
                <a:ea typeface="Calibri" panose="020F0502020204030204" pitchFamily="34" charset="0"/>
                <a:cs typeface="AdvertisingMedium" pitchFamily="2" charset="-78"/>
              </a:rPr>
              <a:t>ويساهم أسبوع الفضاء العالمي 2023 في الهام الطلاب في جميع أنحاء العالم لدراسة العلوم والتكنولوجيا والهندسة والرياضيات والأعمال، كما يوفر فرصة لشركات الفضاء لتوظيف القوى العاملة اللازمة لصناعة الفضاء التجارية الآخذة في التوسع. وسيكون أيضًا بمثابة منتدى للمناقشات المهمة حول تحول المدار الأرضي المنخفض إلى نظام بيئي يتميز بريادة الأعمال.</a:t>
            </a:r>
            <a:endParaRPr lang="en-US" sz="2000" dirty="0">
              <a:effectLst/>
              <a:latin typeface="Calibri" panose="020F0502020204030204" pitchFamily="34" charset="0"/>
              <a:ea typeface="Calibri" panose="020F0502020204030204" pitchFamily="34" charset="0"/>
              <a:cs typeface="AdvertisingMedium" pitchFamily="2" charset="-78"/>
            </a:endParaRPr>
          </a:p>
        </p:txBody>
      </p:sp>
      <p:pic>
        <p:nvPicPr>
          <p:cNvPr id="9" name="عنصر نائب للصورة 8">
            <a:extLst>
              <a:ext uri="{FF2B5EF4-FFF2-40B4-BE49-F238E27FC236}">
                <a16:creationId xmlns:a16="http://schemas.microsoft.com/office/drawing/2014/main" id="{52FD3342-E198-5348-9EE9-579E8FFF9DDC}"/>
              </a:ext>
            </a:extLst>
          </p:cNvPr>
          <p:cNvPicPr>
            <a:picLocks noGrp="1" noChangeAspect="1"/>
          </p:cNvPicPr>
          <p:nvPr>
            <p:ph type="pic" sz="quarter" idx="14"/>
          </p:nvPr>
        </p:nvPicPr>
        <p:blipFill>
          <a:blip r:embed="rId2"/>
          <a:srcRect/>
          <a:stretch/>
        </p:blipFill>
        <p:spPr>
          <a:xfrm>
            <a:off x="6288002" y="1236374"/>
            <a:ext cx="5439653" cy="4385252"/>
          </a:xfrm>
        </p:spPr>
      </p:pic>
      <p:sp>
        <p:nvSpPr>
          <p:cNvPr id="15" name="شكل حر 5" descr="تمييز صورة فارغ">
            <a:extLst>
              <a:ext uri="{FF2B5EF4-FFF2-40B4-BE49-F238E27FC236}">
                <a16:creationId xmlns:a16="http://schemas.microsoft.com/office/drawing/2014/main" id="{764DA446-807B-4C83-BB5A-59E3FABC93F3}"/>
              </a:ext>
              <a:ext uri="{C183D7F6-B498-43B3-948B-1728B52AA6E4}">
                <adec:decorative xmlns:adec="http://schemas.microsoft.com/office/drawing/2017/decorative" val="1"/>
              </a:ext>
            </a:extLst>
          </p:cNvPr>
          <p:cNvSpPr>
            <a:spLocks noChangeAspect="1"/>
          </p:cNvSpPr>
          <p:nvPr/>
        </p:nvSpPr>
        <p:spPr bwMode="auto">
          <a:xfrm>
            <a:off x="6490727" y="1236374"/>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lumMod val="65000"/>
                <a:lumOff val="35000"/>
              </a:schemeClr>
            </a:solid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6" name="شكل حر 5" descr="تمييز صورة معبأ">
            <a:extLst>
              <a:ext uri="{FF2B5EF4-FFF2-40B4-BE49-F238E27FC236}">
                <a16:creationId xmlns:a16="http://schemas.microsoft.com/office/drawing/2014/main" id="{F28CDBF8-0191-43F9-98FE-B98B08813979}"/>
              </a:ext>
              <a:ext uri="{C183D7F6-B498-43B3-948B-1728B52AA6E4}">
                <adec:decorative xmlns:adec="http://schemas.microsoft.com/office/drawing/2017/decorative" val="1"/>
              </a:ext>
            </a:extLst>
          </p:cNvPr>
          <p:cNvSpPr>
            <a:spLocks noChangeAspect="1"/>
          </p:cNvSpPr>
          <p:nvPr/>
        </p:nvSpPr>
        <p:spPr bwMode="auto">
          <a:xfrm>
            <a:off x="7459030" y="2460298"/>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lumMod val="95000"/>
            </a:schemeClr>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Tree>
    <p:extLst>
      <p:ext uri="{BB962C8B-B14F-4D97-AF65-F5344CB8AC3E}">
        <p14:creationId xmlns:p14="http://schemas.microsoft.com/office/powerpoint/2010/main" val="132974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عنصر نائب للصورة 11">
            <a:extLst>
              <a:ext uri="{FF2B5EF4-FFF2-40B4-BE49-F238E27FC236}">
                <a16:creationId xmlns:a16="http://schemas.microsoft.com/office/drawing/2014/main" id="{5D273140-0256-4808-89E5-9B4AA300F771}"/>
              </a:ext>
            </a:extLst>
          </p:cNvPr>
          <p:cNvPicPr>
            <a:picLocks noGrp="1" noChangeAspect="1"/>
          </p:cNvPicPr>
          <p:nvPr>
            <p:ph type="pic" sz="quarter" idx="14"/>
          </p:nvPr>
        </p:nvPicPr>
        <p:blipFill>
          <a:blip r:embed="rId2"/>
          <a:srcRect l="18320" r="18320"/>
          <a:stretch>
            <a:fillRect/>
          </a:stretch>
        </p:blipFill>
        <p:spPr/>
      </p:pic>
      <p:pic>
        <p:nvPicPr>
          <p:cNvPr id="10" name="عنصر نائب للصورة 9">
            <a:extLst>
              <a:ext uri="{FF2B5EF4-FFF2-40B4-BE49-F238E27FC236}">
                <a16:creationId xmlns:a16="http://schemas.microsoft.com/office/drawing/2014/main" id="{3F250A36-1E50-42F3-9E04-110BEA3B74C0}"/>
              </a:ext>
            </a:extLst>
          </p:cNvPr>
          <p:cNvPicPr>
            <a:picLocks noGrp="1" noChangeAspect="1"/>
          </p:cNvPicPr>
          <p:nvPr>
            <p:ph type="pic" sz="quarter" idx="34"/>
          </p:nvPr>
        </p:nvPicPr>
        <p:blipFill>
          <a:blip r:embed="rId3"/>
          <a:srcRect l="11172" r="11172"/>
          <a:stretch>
            <a:fillRect/>
          </a:stretch>
        </p:blipFill>
        <p:spPr/>
      </p:pic>
      <p:pic>
        <p:nvPicPr>
          <p:cNvPr id="14" name="عنصر نائب للصورة 13">
            <a:extLst>
              <a:ext uri="{FF2B5EF4-FFF2-40B4-BE49-F238E27FC236}">
                <a16:creationId xmlns:a16="http://schemas.microsoft.com/office/drawing/2014/main" id="{5A859099-7094-4846-9C6D-FDC2B26DA637}"/>
              </a:ext>
            </a:extLst>
          </p:cNvPr>
          <p:cNvPicPr>
            <a:picLocks noGrp="1" noChangeAspect="1"/>
          </p:cNvPicPr>
          <p:nvPr>
            <p:ph type="pic" sz="quarter" idx="35"/>
          </p:nvPr>
        </p:nvPicPr>
        <p:blipFill>
          <a:blip r:embed="rId4"/>
          <a:srcRect l="12354" r="12354"/>
          <a:stretch>
            <a:fillRect/>
          </a:stretch>
        </p:blipFill>
        <p:spPr/>
      </p:pic>
      <p:pic>
        <p:nvPicPr>
          <p:cNvPr id="5" name="عنصر نائب للمحتوى 4">
            <a:extLst>
              <a:ext uri="{FF2B5EF4-FFF2-40B4-BE49-F238E27FC236}">
                <a16:creationId xmlns:a16="http://schemas.microsoft.com/office/drawing/2014/main" id="{23327203-FAF6-4CFC-A054-956BEA251886}"/>
              </a:ext>
            </a:extLst>
          </p:cNvPr>
          <p:cNvPicPr>
            <a:picLocks noGrp="1" noChangeAspect="1"/>
          </p:cNvPicPr>
          <p:nvPr>
            <p:ph sz="half" idx="1"/>
          </p:nvPr>
        </p:nvPicPr>
        <p:blipFill>
          <a:blip r:embed="rId5"/>
          <a:stretch>
            <a:fillRect/>
          </a:stretch>
        </p:blipFill>
        <p:spPr>
          <a:xfrm>
            <a:off x="686383" y="775292"/>
            <a:ext cx="4962947" cy="5327250"/>
          </a:xfrm>
          <a:prstGeom prst="rect">
            <a:avLst/>
          </a:prstGeom>
        </p:spPr>
      </p:pic>
    </p:spTree>
    <p:extLst>
      <p:ext uri="{BB962C8B-B14F-4D97-AF65-F5344CB8AC3E}">
        <p14:creationId xmlns:p14="http://schemas.microsoft.com/office/powerpoint/2010/main" val="160116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a:extLst>
              <a:ext uri="{FF2B5EF4-FFF2-40B4-BE49-F238E27FC236}">
                <a16:creationId xmlns:a16="http://schemas.microsoft.com/office/drawing/2014/main" id="{CEEB3BAE-C0B2-447C-B8BE-96C6BD84D658}"/>
              </a:ext>
            </a:extLst>
          </p:cNvPr>
          <p:cNvSpPr>
            <a:spLocks noGrp="1"/>
          </p:cNvSpPr>
          <p:nvPr>
            <p:ph sz="half" idx="2"/>
          </p:nvPr>
        </p:nvSpPr>
        <p:spPr>
          <a:xfrm>
            <a:off x="420114" y="2610678"/>
            <a:ext cx="5472000" cy="4247322"/>
          </a:xfrm>
        </p:spPr>
        <p:txBody>
          <a:bodyPr rtlCol="1"/>
          <a:lstStyle/>
          <a:p>
            <a:pPr algn="just" rtl="1">
              <a:lnSpc>
                <a:spcPct val="107000"/>
              </a:lnSpc>
              <a:spcAft>
                <a:spcPts val="800"/>
              </a:spcAft>
            </a:pPr>
            <a:r>
              <a:rPr lang="ar-SA" dirty="0">
                <a:effectLst/>
                <a:latin typeface="Calibri" panose="020F0502020204030204" pitchFamily="34" charset="0"/>
                <a:ea typeface="Calibri" panose="020F0502020204030204" pitchFamily="34" charset="0"/>
                <a:cs typeface="AdvertisingMedium" pitchFamily="2" charset="-78"/>
              </a:rPr>
              <a:t>وفيما يتعلق بهدف المدن والمجتمعات المستدامة، وزيادة قدرتها على الصمود في وجه الكوارث، فيلعب الفضاء دوراً في الحد من المخاطر والاستجابة للكوارث، فضلاً عن رسم خرائط الأمراض وحالات الطوارئ الصحية العامة، وذلك سعياً إلى تحسين الظروف المعيشية وقدرة المجتمعات على الصمود على وجه الأرض. من خلال مساعدة البلدان النامية على الوصول إلى البيانات المتعلقة بالفضاء للحد من الكوارث والاستجابة لها، يوفر برنامج سبايدر للبلدان إمكانية الوصول إلى الأدوات اللازمة لتحقيق هذا الهدف.</a:t>
            </a:r>
            <a:endParaRPr lang="en-US"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dirty="0">
                <a:effectLst/>
                <a:latin typeface="Calibri" panose="020F0502020204030204" pitchFamily="34" charset="0"/>
                <a:ea typeface="Calibri" panose="020F0502020204030204" pitchFamily="34" charset="0"/>
                <a:cs typeface="AdvertisingMedium" pitchFamily="2" charset="-78"/>
              </a:rPr>
              <a:t>إن تحقيق أهداف التنمية المستدامة هو بالطبع الهدف الشامل للعالم من خلال جميع المبادرات والشراكات التي أنشأتها وأن المزيد والمزيد من الدول ستكون قادرة على الاستفادة الكاملة من الإمكانات المذهلة لتقنيات الفضاء والبحوث لإحداث فرق ملموس في طريقهم نحو أهداف 2030.</a:t>
            </a:r>
            <a:endParaRPr lang="en-US" dirty="0">
              <a:effectLst/>
              <a:latin typeface="Calibri" panose="020F0502020204030204" pitchFamily="34" charset="0"/>
              <a:ea typeface="Calibri" panose="020F0502020204030204" pitchFamily="34" charset="0"/>
              <a:cs typeface="AdvertisingMedium" pitchFamily="2" charset="-78"/>
            </a:endParaRPr>
          </a:p>
          <a:p>
            <a:endParaRPr lang="ar-SA" sz="1600" dirty="0"/>
          </a:p>
        </p:txBody>
      </p:sp>
      <p:sp>
        <p:nvSpPr>
          <p:cNvPr id="7" name="عنصر نائب للنص 6">
            <a:extLst>
              <a:ext uri="{FF2B5EF4-FFF2-40B4-BE49-F238E27FC236}">
                <a16:creationId xmlns:a16="http://schemas.microsoft.com/office/drawing/2014/main" id="{26A87885-D672-4CF9-A78D-CFE98385B03A}"/>
              </a:ext>
            </a:extLst>
          </p:cNvPr>
          <p:cNvSpPr>
            <a:spLocks noGrp="1"/>
          </p:cNvSpPr>
          <p:nvPr>
            <p:ph type="body" sz="quarter" idx="12"/>
          </p:nvPr>
        </p:nvSpPr>
        <p:spPr>
          <a:xfrm>
            <a:off x="6299887" y="410816"/>
            <a:ext cx="5472113" cy="6069496"/>
          </a:xfrm>
        </p:spPr>
        <p:txBody>
          <a:bodyPr rtlCol="1"/>
          <a:lstStyle/>
          <a:p>
            <a:pPr algn="just" rtl="1">
              <a:lnSpc>
                <a:spcPct val="107000"/>
              </a:lnSpc>
              <a:spcAft>
                <a:spcPts val="800"/>
              </a:spcAft>
            </a:pPr>
            <a:r>
              <a:rPr lang="ar-SA" sz="1800" dirty="0">
                <a:effectLst/>
                <a:latin typeface="Calibri" panose="020F0502020204030204" pitchFamily="34" charset="0"/>
                <a:ea typeface="Calibri" panose="020F0502020204030204" pitchFamily="34" charset="0"/>
                <a:cs typeface="AdvertisingMedium" pitchFamily="2" charset="-78"/>
              </a:rPr>
              <a:t>إن استراتيجيات مراقبة تغير المناخ والتلوث، ودعم الزراعة المستدامة، وزيادة الإنتاجية وتعزيز التصنيع من خلال التقدم في البحث والتكنولوجيا، وإيصال التعليم إلى المناطق النائية، ودعم الانتقال إلى الطاقة النظيفة، وتحسين مراقبة وإدارة موارد المياه، وتمكين المدن الذكية والنقل، تأتي من بين الطرق العديدة التي تدعم بها الأنشطة الفضائية أهداف التنمية المستدامة. وفيما يتعلق بالمياه النظيفة والصرف الصحي، يعمل مكتب الأمم المتحدة لشؤون الفضاء الخارجي على تعزيز استخدام التكنولوجيا الفضائية لزيادة الوصول إلى المياه، وفي عام 2018، أطلق بوابة «</a:t>
            </a:r>
            <a:r>
              <a:rPr lang="en-US" sz="1800" dirty="0">
                <a:effectLst/>
                <a:latin typeface="Calibri" panose="020F0502020204030204" pitchFamily="34" charset="0"/>
                <a:ea typeface="Calibri" panose="020F0502020204030204" pitchFamily="34" charset="0"/>
                <a:cs typeface="AdvertisingMedium" pitchFamily="2" charset="-78"/>
              </a:rPr>
              <a:t>Space4Water</a:t>
            </a:r>
            <a:r>
              <a:rPr lang="ar-SA" sz="1800" dirty="0">
                <a:effectLst/>
                <a:latin typeface="Calibri" panose="020F0502020204030204" pitchFamily="34" charset="0"/>
                <a:ea typeface="Calibri" panose="020F0502020204030204" pitchFamily="34" charset="0"/>
                <a:cs typeface="AdvertisingMedium" pitchFamily="2" charset="-78"/>
              </a:rPr>
              <a:t>»، التي توفر معلومات عن المشاريع والمبادرات والبوابات المجتمعية والمواد التدريبية والمؤتمرات والمطبوعات في قطاعي الفضاء والمياه والروابط بينهما.</a:t>
            </a:r>
            <a:endParaRPr lang="en-US" sz="18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800" dirty="0">
                <a:effectLst/>
                <a:latin typeface="Calibri" panose="020F0502020204030204" pitchFamily="34" charset="0"/>
                <a:ea typeface="Calibri" panose="020F0502020204030204" pitchFamily="34" charset="0"/>
                <a:cs typeface="AdvertisingMedium" pitchFamily="2" charset="-78"/>
              </a:rPr>
              <a:t>أما هدفا التنمية المستدامة واللذان يتعلقان بالعمل اللائق والنمو الاقتصادي والصناعة والابتكار والبنية التحتية، فيمكن للفضاء أن يحقق فوائد هائلة من خلال اقتصاد الفضاء المتوسع، والذي يعزز النمو الاقتصادي وجودة التوظيف في جميع أنحاء العالم، فضلاً عن تعزيز التقدم التكنولوجي الذي يعود بالفائدة على جميع القطاعات من الاقتصاد في نهاية المطاف.</a:t>
            </a:r>
            <a:endParaRPr lang="en-US" sz="1800" dirty="0">
              <a:effectLst/>
              <a:latin typeface="Calibri" panose="020F0502020204030204" pitchFamily="34" charset="0"/>
              <a:ea typeface="Calibri" panose="020F0502020204030204" pitchFamily="34" charset="0"/>
              <a:cs typeface="AdvertisingMedium" pitchFamily="2" charset="-78"/>
            </a:endParaRPr>
          </a:p>
        </p:txBody>
      </p:sp>
      <p:pic>
        <p:nvPicPr>
          <p:cNvPr id="18" name="صورة 17">
            <a:extLst>
              <a:ext uri="{FF2B5EF4-FFF2-40B4-BE49-F238E27FC236}">
                <a16:creationId xmlns:a16="http://schemas.microsoft.com/office/drawing/2014/main" id="{CA82A306-1029-420B-A6D2-0F220941DE87}"/>
              </a:ext>
            </a:extLst>
          </p:cNvPr>
          <p:cNvPicPr>
            <a:picLocks noChangeAspect="1"/>
          </p:cNvPicPr>
          <p:nvPr/>
        </p:nvPicPr>
        <p:blipFill>
          <a:blip r:embed="rId3"/>
          <a:stretch>
            <a:fillRect/>
          </a:stretch>
        </p:blipFill>
        <p:spPr>
          <a:xfrm>
            <a:off x="3454676" y="248478"/>
            <a:ext cx="1943100" cy="2362200"/>
          </a:xfrm>
          <a:prstGeom prst="rect">
            <a:avLst/>
          </a:prstGeom>
        </p:spPr>
      </p:pic>
    </p:spTree>
    <p:extLst>
      <p:ext uri="{BB962C8B-B14F-4D97-AF65-F5344CB8AC3E}">
        <p14:creationId xmlns:p14="http://schemas.microsoft.com/office/powerpoint/2010/main" val="318883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عنصر نائب للصورة 11">
            <a:extLst>
              <a:ext uri="{FF2B5EF4-FFF2-40B4-BE49-F238E27FC236}">
                <a16:creationId xmlns:a16="http://schemas.microsoft.com/office/drawing/2014/main" id="{5D273140-0256-4808-89E5-9B4AA300F771}"/>
              </a:ext>
            </a:extLst>
          </p:cNvPr>
          <p:cNvPicPr>
            <a:picLocks noGrp="1" noChangeAspect="1"/>
          </p:cNvPicPr>
          <p:nvPr>
            <p:ph type="pic" sz="quarter" idx="14"/>
          </p:nvPr>
        </p:nvPicPr>
        <p:blipFill>
          <a:blip r:embed="rId2"/>
          <a:srcRect l="18320" r="18320"/>
          <a:stretch>
            <a:fillRect/>
          </a:stretch>
        </p:blipFill>
        <p:spPr/>
      </p:pic>
      <p:sp>
        <p:nvSpPr>
          <p:cNvPr id="3" name="عنوان 2">
            <a:extLst>
              <a:ext uri="{FF2B5EF4-FFF2-40B4-BE49-F238E27FC236}">
                <a16:creationId xmlns:a16="http://schemas.microsoft.com/office/drawing/2014/main" id="{4BE85F01-D831-4A39-A96C-59246F5CB995}"/>
              </a:ext>
            </a:extLst>
          </p:cNvPr>
          <p:cNvSpPr>
            <a:spLocks noGrp="1"/>
          </p:cNvSpPr>
          <p:nvPr>
            <p:ph type="title"/>
          </p:nvPr>
        </p:nvSpPr>
        <p:spPr/>
        <p:txBody>
          <a:bodyPr/>
          <a:lstStyle/>
          <a:p>
            <a:pPr algn="ctr"/>
            <a:r>
              <a:rPr lang="ar-SA" dirty="0">
                <a:latin typeface="ae_Hor" panose="02060603050605020204" pitchFamily="18" charset="-78"/>
                <a:cs typeface="ae_Hor" panose="02060603050605020204" pitchFamily="18" charset="-78"/>
              </a:rPr>
              <a:t>أهداف الأسبوع العالمي للفضاء</a:t>
            </a:r>
          </a:p>
        </p:txBody>
      </p:sp>
      <p:graphicFrame>
        <p:nvGraphicFramePr>
          <p:cNvPr id="18" name="عنصر نائب للمحتوى 17">
            <a:extLst>
              <a:ext uri="{FF2B5EF4-FFF2-40B4-BE49-F238E27FC236}">
                <a16:creationId xmlns:a16="http://schemas.microsoft.com/office/drawing/2014/main" id="{A813008E-A780-4AB4-B168-D0C915D350A9}"/>
              </a:ext>
            </a:extLst>
          </p:cNvPr>
          <p:cNvGraphicFramePr>
            <a:graphicFrameLocks noGrp="1"/>
          </p:cNvGraphicFramePr>
          <p:nvPr>
            <p:ph sz="half" idx="1"/>
            <p:extLst>
              <p:ext uri="{D42A27DB-BD31-4B8C-83A1-F6EECF244321}">
                <p14:modId xmlns:p14="http://schemas.microsoft.com/office/powerpoint/2010/main" val="3394103636"/>
              </p:ext>
            </p:extLst>
          </p:nvPr>
        </p:nvGraphicFramePr>
        <p:xfrm>
          <a:off x="431800" y="1511300"/>
          <a:ext cx="5472113"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عنصر نائب للصورة 9">
            <a:extLst>
              <a:ext uri="{FF2B5EF4-FFF2-40B4-BE49-F238E27FC236}">
                <a16:creationId xmlns:a16="http://schemas.microsoft.com/office/drawing/2014/main" id="{3F250A36-1E50-42F3-9E04-110BEA3B74C0}"/>
              </a:ext>
            </a:extLst>
          </p:cNvPr>
          <p:cNvPicPr>
            <a:picLocks noGrp="1" noChangeAspect="1"/>
          </p:cNvPicPr>
          <p:nvPr>
            <p:ph type="pic" sz="quarter" idx="34"/>
          </p:nvPr>
        </p:nvPicPr>
        <p:blipFill>
          <a:blip r:embed="rId8"/>
          <a:srcRect l="11172" r="11172"/>
          <a:stretch>
            <a:fillRect/>
          </a:stretch>
        </p:blipFill>
        <p:spPr/>
      </p:pic>
      <p:pic>
        <p:nvPicPr>
          <p:cNvPr id="14" name="عنصر نائب للصورة 13">
            <a:extLst>
              <a:ext uri="{FF2B5EF4-FFF2-40B4-BE49-F238E27FC236}">
                <a16:creationId xmlns:a16="http://schemas.microsoft.com/office/drawing/2014/main" id="{5A859099-7094-4846-9C6D-FDC2B26DA637}"/>
              </a:ext>
            </a:extLst>
          </p:cNvPr>
          <p:cNvPicPr>
            <a:picLocks noGrp="1" noChangeAspect="1"/>
          </p:cNvPicPr>
          <p:nvPr>
            <p:ph type="pic" sz="quarter" idx="35"/>
          </p:nvPr>
        </p:nvPicPr>
        <p:blipFill>
          <a:blip r:embed="rId9"/>
          <a:srcRect l="12354" r="12354"/>
          <a:stretch>
            <a:fillRect/>
          </a:stretch>
        </p:blipFill>
        <p:spPr/>
      </p:pic>
    </p:spTree>
    <p:extLst>
      <p:ext uri="{BB962C8B-B14F-4D97-AF65-F5344CB8AC3E}">
        <p14:creationId xmlns:p14="http://schemas.microsoft.com/office/powerpoint/2010/main" val="2413636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صورة 5">
            <a:extLst>
              <a:ext uri="{FF2B5EF4-FFF2-40B4-BE49-F238E27FC236}">
                <a16:creationId xmlns:a16="http://schemas.microsoft.com/office/drawing/2014/main" id="{0EC629F5-CF9E-4B1B-B367-FA3E9187A569}"/>
              </a:ext>
            </a:extLst>
          </p:cNvPr>
          <p:cNvPicPr>
            <a:picLocks noGrp="1" noChangeAspect="1"/>
          </p:cNvPicPr>
          <p:nvPr>
            <p:ph type="pic" sz="quarter" idx="14"/>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t="17456" b="17456"/>
          <a:stretch/>
        </p:blipFill>
        <p:spPr>
          <a:xfrm>
            <a:off x="6481149" y="1669774"/>
            <a:ext cx="4904790" cy="4348737"/>
          </a:xfrm>
        </p:spPr>
      </p:pic>
      <p:sp>
        <p:nvSpPr>
          <p:cNvPr id="4" name="عنصر نائب للمحتوى 3">
            <a:extLst>
              <a:ext uri="{FF2B5EF4-FFF2-40B4-BE49-F238E27FC236}">
                <a16:creationId xmlns:a16="http://schemas.microsoft.com/office/drawing/2014/main" id="{D355C61F-C8F1-4977-8E1F-F16C0D9EA88C}"/>
              </a:ext>
            </a:extLst>
          </p:cNvPr>
          <p:cNvSpPr>
            <a:spLocks noGrp="1"/>
          </p:cNvSpPr>
          <p:nvPr>
            <p:ph sz="half" idx="1"/>
          </p:nvPr>
        </p:nvSpPr>
        <p:spPr>
          <a:xfrm>
            <a:off x="432000" y="92765"/>
            <a:ext cx="5472000" cy="6693015"/>
          </a:xfrm>
        </p:spPr>
        <p:txBody>
          <a:bodyPr rtlCol="1"/>
          <a:lstStyle/>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وافق مجلس الوزراء السعودي على تحويل هيئة الفضاء السعودية، التي تم إطلاقها في العام 2018، إلى وكالةٍ حكومية تُعرَفُ باسم وكالة الفضاء السعودية، ما يؤكِّدُ التزام المملكة بقطاعِ الفضاء وأنشطةِ الاستكشاف.</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وجاءت هذه الخطوة في أعقاب الإطلاق الناجح لأول مهمة فضائية للمملكة العربية السعودية في أيار (مايو) الفائت إلى محطة الفضاء الدولية. تمت الرحلة برعاية الحكومة السعودية وضمّت رائدَي فضاء سعوديين، ريانة </a:t>
            </a:r>
            <a:r>
              <a:rPr lang="ar-SA" sz="1600" dirty="0" err="1">
                <a:effectLst/>
                <a:latin typeface="Calibri" panose="020F0502020204030204" pitchFamily="34" charset="0"/>
                <a:ea typeface="Calibri" panose="020F0502020204030204" pitchFamily="34" charset="0"/>
                <a:cs typeface="AdvertisingMedium" pitchFamily="2" charset="-78"/>
              </a:rPr>
              <a:t>برناوي</a:t>
            </a:r>
            <a:r>
              <a:rPr lang="ar-SA" sz="1600" dirty="0">
                <a:effectLst/>
                <a:latin typeface="Calibri" panose="020F0502020204030204" pitchFamily="34" charset="0"/>
                <a:ea typeface="Calibri" panose="020F0502020204030204" pitchFamily="34" charset="0"/>
                <a:cs typeface="AdvertisingMedium" pitchFamily="2" charset="-78"/>
              </a:rPr>
              <a:t> وعلي القرني -الأولى باحثة في الخلايا الجذعية- وهي أول رائدة فضاء في العالم العربي. وأشرفت على الرحلة شركة “</a:t>
            </a:r>
            <a:r>
              <a:rPr lang="ar-SA" sz="1600" dirty="0" err="1">
                <a:effectLst/>
                <a:latin typeface="Calibri" panose="020F0502020204030204" pitchFamily="34" charset="0"/>
                <a:ea typeface="Calibri" panose="020F0502020204030204" pitchFamily="34" charset="0"/>
                <a:cs typeface="AdvertisingMedium" pitchFamily="2" charset="-78"/>
              </a:rPr>
              <a:t>إكسيوم</a:t>
            </a:r>
            <a:r>
              <a:rPr lang="ar-SA" sz="1600" dirty="0">
                <a:effectLst/>
                <a:latin typeface="Calibri" panose="020F0502020204030204" pitchFamily="34" charset="0"/>
                <a:ea typeface="Calibri" panose="020F0502020204030204" pitchFamily="34" charset="0"/>
                <a:cs typeface="AdvertisingMedium" pitchFamily="2" charset="-78"/>
              </a:rPr>
              <a:t> سبايس” ومقرها هيوستن، والتي تسعى إلى بناء أول محطة فضائية تجارية بعد انفصالها عن محطة الفضاء الدولية.</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يتسارَعُ التوسّعُ في الأنشطة الفضائية في جميع أنحاء المنطقة بفضلِ التقدّم في التقنيات التي تُشكل الثورة الصناعية الرابعة -الذكاء الاصطناعي، والطباعة ثلاثية الأبعاد، وعلوم المواد، وتكنولوجيا النانو والتكنولوجيا الحيوية – التي خفضت تكاليف إطلاق الأقمار الاصطناعية وزيادة قدرات الأقمار الاصطناعية الصغيرة.</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وتمثل الثورة الصناعية الرابعة ما يمكن أن يكون فرصةً بقيمة تريليون ريال سعودي (266.6 مليار دولار) للمملكة العربية السعودية والتي تتوافق مع رؤية المملكة 2030.</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وبشكلٍ أكثر تحديدًا، يساعد الاستثمار في الفضاء دول الخليج على تطوير القدرات التقنية والخبرات في هندسة الطيران، وتصنيع الأقمار الاصطناعية، والبحث والتطوير المتقدم لتعزيز قطاعات الدفاع والسياحة والتكنولوجيا وتنويع اقتصاداتها.</a:t>
            </a:r>
            <a:endParaRPr lang="en-US" sz="1600" dirty="0">
              <a:effectLst/>
              <a:latin typeface="Calibri" panose="020F0502020204030204" pitchFamily="34" charset="0"/>
              <a:ea typeface="Calibri" panose="020F0502020204030204" pitchFamily="34" charset="0"/>
              <a:cs typeface="AdvertisingMedium" pitchFamily="2" charset="-78"/>
            </a:endParaRPr>
          </a:p>
        </p:txBody>
      </p:sp>
      <p:sp>
        <p:nvSpPr>
          <p:cNvPr id="15" name="شكل حر 5" descr="تمييز صورة فارغ">
            <a:extLst>
              <a:ext uri="{FF2B5EF4-FFF2-40B4-BE49-F238E27FC236}">
                <a16:creationId xmlns:a16="http://schemas.microsoft.com/office/drawing/2014/main" id="{764DA446-807B-4C83-BB5A-59E3FABC93F3}"/>
              </a:ext>
              <a:ext uri="{C183D7F6-B498-43B3-948B-1728B52AA6E4}">
                <adec:decorative xmlns:adec="http://schemas.microsoft.com/office/drawing/2017/decorative" val="1"/>
              </a:ext>
            </a:extLst>
          </p:cNvPr>
          <p:cNvSpPr>
            <a:spLocks noChangeAspect="1"/>
          </p:cNvSpPr>
          <p:nvPr/>
        </p:nvSpPr>
        <p:spPr bwMode="auto">
          <a:xfrm>
            <a:off x="6184291" y="5086073"/>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lumMod val="65000"/>
                <a:lumOff val="35000"/>
              </a:schemeClr>
            </a:solid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6" name="شكل حر 5" descr="تمييز صورة معبأ">
            <a:extLst>
              <a:ext uri="{FF2B5EF4-FFF2-40B4-BE49-F238E27FC236}">
                <a16:creationId xmlns:a16="http://schemas.microsoft.com/office/drawing/2014/main" id="{F28CDBF8-0191-43F9-98FE-B98B08813979}"/>
              </a:ext>
              <a:ext uri="{C183D7F6-B498-43B3-948B-1728B52AA6E4}">
                <adec:decorative xmlns:adec="http://schemas.microsoft.com/office/drawing/2017/decorative" val="1"/>
              </a:ext>
            </a:extLst>
          </p:cNvPr>
          <p:cNvSpPr>
            <a:spLocks noChangeAspect="1"/>
          </p:cNvSpPr>
          <p:nvPr/>
        </p:nvSpPr>
        <p:spPr bwMode="auto">
          <a:xfrm>
            <a:off x="7471006" y="4924124"/>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lumMod val="95000"/>
            </a:schemeClr>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Tree>
    <p:extLst>
      <p:ext uri="{BB962C8B-B14F-4D97-AF65-F5344CB8AC3E}">
        <p14:creationId xmlns:p14="http://schemas.microsoft.com/office/powerpoint/2010/main" val="188666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عنصر نائب للمحتوى 28">
            <a:extLst>
              <a:ext uri="{FF2B5EF4-FFF2-40B4-BE49-F238E27FC236}">
                <a16:creationId xmlns:a16="http://schemas.microsoft.com/office/drawing/2014/main" id="{07FF37F8-D747-444C-8664-2DF836965C77}"/>
              </a:ext>
            </a:extLst>
          </p:cNvPr>
          <p:cNvSpPr>
            <a:spLocks noGrp="1"/>
          </p:cNvSpPr>
          <p:nvPr>
            <p:ph sz="half" idx="1"/>
          </p:nvPr>
        </p:nvSpPr>
        <p:spPr>
          <a:xfrm>
            <a:off x="432000" y="92765"/>
            <a:ext cx="5472000" cy="6584666"/>
          </a:xfrm>
        </p:spPr>
        <p:txBody>
          <a:bodyPr rtlCol="1"/>
          <a:lstStyle/>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إلى جانب وكالة الفضاء السعودية، أطلق صندوق الاستثمارات العامة، وهو أكبر صندوق للثروة السيادية في السعودية، في  (مارس)، طيران الرياض، وهي شركة طيران ناشئة منخفضة التكلفة تهدف إلى التنافس مع شركات الطيران الإقليمية الأخرى، وقدّمَ طلبًا لشراء 72 طائرة بوينغ 787. ستتمتع شركة النقل هذه بميزة الاستدامة بفضل أسطولها من الطائرات الأحدث والأكثر كفاءة واستخدام وقود الطيران المستدام. </a:t>
            </a:r>
            <a:r>
              <a:rPr lang="ar-SA" sz="1600" dirty="0" err="1">
                <a:effectLst/>
                <a:latin typeface="Calibri" panose="020F0502020204030204" pitchFamily="34" charset="0"/>
                <a:ea typeface="Calibri" panose="020F0502020204030204" pitchFamily="34" charset="0"/>
                <a:cs typeface="AdvertisingMedium" pitchFamily="2" charset="-78"/>
              </a:rPr>
              <a:t>وومن</a:t>
            </a:r>
            <a:r>
              <a:rPr lang="ar-SA" sz="1600" dirty="0">
                <a:effectLst/>
                <a:latin typeface="Calibri" panose="020F0502020204030204" pitchFamily="34" charset="0"/>
                <a:ea typeface="Calibri" panose="020F0502020204030204" pitchFamily="34" charset="0"/>
                <a:cs typeface="AdvertisingMedium" pitchFamily="2" charset="-78"/>
              </a:rPr>
              <a:t> المتوقع أن تُطلقَ الشركة عملياتها في العام 2025. وفي (يونيو) عقدت وكالة الفضاء السعودية اجتماعاتٍ مع شركة صناعة الطائرات الفرنسية “إيرباص” حول تعزيز التعاون في قطاع الفضاء وغيره من المشاريع الاستثمارية المحتملة.</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وفي الجانب الدفاعي، جمعت الشركة السعودية للصناعات العسكرية، التي تمَّ إطلاقها في العام 2017، أكثر من 10 مليارات دولار من العقود مع شركات أجنبية في محاولةٍ لتوطين أكثر من 50٪ من الإنفاق الدفاعي بحلول العام 2030. وفي العام الفائت، أعلنت الشركة السعودية للصناعات العسكرية عن مشروعٍ مُشترَك مع شركة “بوينغ” الأميركية لتوفير خدمات الصيانة والإصلاح والتجديد والاستدامة للمنصّات العسكرية الدوّارة العاملة في المملكة.</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وفي صفقةٍ تشير إلى التآزر المُحتَمَل بين الطيران والدفاع، أعلنت شركة الإلكترونيات المُتقدّمة التابعة للشركة السعودية للصناعات العسكرية عن شراكةٍ لجعلها موطنًا لمركز إصلاح قرون الاستهداف المتقدّم (</a:t>
            </a:r>
            <a:r>
              <a:rPr lang="en-US" sz="1600" dirty="0">
                <a:effectLst/>
                <a:latin typeface="Calibri" panose="020F0502020204030204" pitchFamily="34" charset="0"/>
                <a:ea typeface="Calibri" panose="020F0502020204030204" pitchFamily="34" charset="0"/>
                <a:cs typeface="AdvertisingMedium" pitchFamily="2" charset="-78"/>
              </a:rPr>
              <a:t>Sniper Advanced Targeting Pod Repair Centre</a:t>
            </a:r>
            <a:r>
              <a:rPr lang="ar-SA" sz="1600" dirty="0">
                <a:effectLst/>
                <a:latin typeface="Calibri" panose="020F0502020204030204" pitchFamily="34" charset="0"/>
                <a:ea typeface="Calibri" panose="020F0502020204030204" pitchFamily="34" charset="0"/>
                <a:cs typeface="AdvertisingMedium" pitchFamily="2" charset="-78"/>
              </a:rPr>
              <a:t>) التابع لشركة الصناعات العسكرية الأميركية (</a:t>
            </a:r>
            <a:r>
              <a:rPr lang="en-US" sz="1600" dirty="0">
                <a:effectLst/>
                <a:latin typeface="Calibri" panose="020F0502020204030204" pitchFamily="34" charset="0"/>
                <a:ea typeface="Calibri" panose="020F0502020204030204" pitchFamily="34" charset="0"/>
                <a:cs typeface="AdvertisingMedium" pitchFamily="2" charset="-78"/>
              </a:rPr>
              <a:t>Lockheed Martin</a:t>
            </a:r>
            <a:r>
              <a:rPr lang="ar-SA" sz="1600" dirty="0">
                <a:effectLst/>
                <a:latin typeface="Calibri" panose="020F0502020204030204" pitchFamily="34" charset="0"/>
                <a:ea typeface="Calibri" panose="020F0502020204030204" pitchFamily="34" charset="0"/>
                <a:cs typeface="AdvertisingMedium" pitchFamily="2" charset="-78"/>
              </a:rPr>
              <a:t>) للوحدات القابلة للاستبدال لطائرات الهليكوبتر في الشرق الأوسط.</a:t>
            </a:r>
            <a:endParaRPr lang="en-US" sz="1600" dirty="0">
              <a:effectLst/>
              <a:latin typeface="Calibri" panose="020F0502020204030204" pitchFamily="34" charset="0"/>
              <a:ea typeface="Calibri" panose="020F0502020204030204" pitchFamily="34" charset="0"/>
              <a:cs typeface="AdvertisingMedium" pitchFamily="2" charset="-78"/>
            </a:endParaRPr>
          </a:p>
        </p:txBody>
      </p:sp>
      <p:pic>
        <p:nvPicPr>
          <p:cNvPr id="14" name="عنصر نائب للصورة 13">
            <a:extLst>
              <a:ext uri="{FF2B5EF4-FFF2-40B4-BE49-F238E27FC236}">
                <a16:creationId xmlns:a16="http://schemas.microsoft.com/office/drawing/2014/main" id="{FEA01CFE-4F0B-CC44-BFE2-2E561B199D1D}"/>
              </a:ext>
            </a:extLst>
          </p:cNvPr>
          <p:cNvPicPr>
            <a:picLocks noGrp="1" noChangeAspect="1"/>
          </p:cNvPicPr>
          <p:nvPr>
            <p:ph type="pic" sz="quarter" idx="14"/>
          </p:nvPr>
        </p:nvPicPr>
        <p:blipFill>
          <a:blip r:embed="rId2"/>
          <a:srcRect/>
          <a:stretch/>
        </p:blipFill>
        <p:spPr>
          <a:xfrm>
            <a:off x="6797422" y="3813848"/>
            <a:ext cx="2405261" cy="1736034"/>
          </a:xfrm>
        </p:spPr>
      </p:pic>
      <p:pic>
        <p:nvPicPr>
          <p:cNvPr id="19" name="عنصر نائب للصورة 18">
            <a:extLst>
              <a:ext uri="{FF2B5EF4-FFF2-40B4-BE49-F238E27FC236}">
                <a16:creationId xmlns:a16="http://schemas.microsoft.com/office/drawing/2014/main" id="{0E34C8FB-E520-F145-92A4-42863771C42F}"/>
              </a:ext>
            </a:extLst>
          </p:cNvPr>
          <p:cNvPicPr>
            <a:picLocks noGrp="1" noChangeAspect="1"/>
          </p:cNvPicPr>
          <p:nvPr>
            <p:ph type="pic" sz="quarter" idx="35"/>
          </p:nvPr>
        </p:nvPicPr>
        <p:blipFill>
          <a:blip r:embed="rId3"/>
          <a:srcRect/>
          <a:stretch/>
        </p:blipFill>
        <p:spPr>
          <a:xfrm>
            <a:off x="8812419" y="4876747"/>
            <a:ext cx="2405261" cy="1600590"/>
          </a:xfrm>
        </p:spPr>
      </p:pic>
      <p:pic>
        <p:nvPicPr>
          <p:cNvPr id="17" name="عنصر نائب للصورة 16">
            <a:extLst>
              <a:ext uri="{FF2B5EF4-FFF2-40B4-BE49-F238E27FC236}">
                <a16:creationId xmlns:a16="http://schemas.microsoft.com/office/drawing/2014/main" id="{893F9275-F9D8-C846-B8BE-3571B6BA9792}"/>
              </a:ext>
            </a:extLst>
          </p:cNvPr>
          <p:cNvPicPr>
            <a:picLocks noGrp="1" noChangeAspect="1"/>
          </p:cNvPicPr>
          <p:nvPr>
            <p:ph type="pic" sz="quarter" idx="34"/>
          </p:nvPr>
        </p:nvPicPr>
        <p:blipFill>
          <a:blip r:embed="rId4"/>
          <a:srcRect/>
          <a:stretch/>
        </p:blipFill>
        <p:spPr>
          <a:xfrm>
            <a:off x="8812419" y="2685629"/>
            <a:ext cx="2405261" cy="1830779"/>
          </a:xfrm>
        </p:spPr>
      </p:pic>
      <p:pic>
        <p:nvPicPr>
          <p:cNvPr id="9" name="صورة 8">
            <a:extLst>
              <a:ext uri="{FF2B5EF4-FFF2-40B4-BE49-F238E27FC236}">
                <a16:creationId xmlns:a16="http://schemas.microsoft.com/office/drawing/2014/main" id="{1E9E793A-F686-4A9D-A0C8-518D908560C1}"/>
              </a:ext>
            </a:extLst>
          </p:cNvPr>
          <p:cNvPicPr>
            <a:picLocks noChangeAspect="1"/>
          </p:cNvPicPr>
          <p:nvPr/>
        </p:nvPicPr>
        <p:blipFill>
          <a:blip r:embed="rId5"/>
          <a:srcRect/>
          <a:stretch/>
        </p:blipFill>
        <p:spPr>
          <a:xfrm>
            <a:off x="7829809" y="508896"/>
            <a:ext cx="2402032" cy="1598443"/>
          </a:xfrm>
          <a:prstGeom prst="rect">
            <a:avLst/>
          </a:prstGeom>
        </p:spPr>
      </p:pic>
    </p:spTree>
    <p:extLst>
      <p:ext uri="{BB962C8B-B14F-4D97-AF65-F5344CB8AC3E}">
        <p14:creationId xmlns:p14="http://schemas.microsoft.com/office/powerpoint/2010/main" val="289385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D355C61F-C8F1-4977-8E1F-F16C0D9EA88C}"/>
              </a:ext>
            </a:extLst>
          </p:cNvPr>
          <p:cNvSpPr>
            <a:spLocks noGrp="1"/>
          </p:cNvSpPr>
          <p:nvPr>
            <p:ph sz="half" idx="1"/>
          </p:nvPr>
        </p:nvSpPr>
        <p:spPr>
          <a:xfrm>
            <a:off x="432000" y="1236374"/>
            <a:ext cx="5472000" cy="4385252"/>
          </a:xfrm>
        </p:spPr>
        <p:txBody>
          <a:bodyPr rtlCol="1"/>
          <a:lstStyle/>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وبعد إنشاء وكالة الفضاء السعودية في (يونيو)، عقدت الوكالة على الفور اجتماعاتٍ مع وكالاتٍ حكومية وشركاتٍ صينية لمناقشة تعزيز التعاون في مجالات التكنولوجيا والصناعة واستكشاف الفضاء. والتقى عبدالله </a:t>
            </a:r>
            <a:r>
              <a:rPr lang="ar-SA" sz="1600" dirty="0" err="1">
                <a:effectLst/>
                <a:latin typeface="Calibri" panose="020F0502020204030204" pitchFamily="34" charset="0"/>
                <a:ea typeface="Calibri" panose="020F0502020204030204" pitchFamily="34" charset="0"/>
                <a:cs typeface="AdvertisingMedium" pitchFamily="2" charset="-78"/>
              </a:rPr>
              <a:t>السواحة</a:t>
            </a:r>
            <a:r>
              <a:rPr lang="ar-SA" sz="1600" dirty="0">
                <a:effectLst/>
                <a:latin typeface="Calibri" panose="020F0502020204030204" pitchFamily="34" charset="0"/>
                <a:ea typeface="Calibri" panose="020F0502020204030204" pitchFamily="34" charset="0"/>
                <a:cs typeface="AdvertisingMedium" pitchFamily="2" charset="-78"/>
              </a:rPr>
              <a:t>، رئيس مجلس إدارة وكالة الفضاء السعودية، بنظيره من المؤسسة الصينية لعلوم وتكنولوجيا الفضاء وشخصيات قيادية أخرى في قطاع الفضاء في بكين. وفي غضون ذلك، أجرى وفدٌ سعودي محادثاتٍ مع شركة “</a:t>
            </a:r>
            <a:r>
              <a:rPr lang="ar-SA" sz="1600" dirty="0" err="1">
                <a:effectLst/>
                <a:latin typeface="Calibri" panose="020F0502020204030204" pitchFamily="34" charset="0"/>
                <a:ea typeface="Calibri" panose="020F0502020204030204" pitchFamily="34" charset="0"/>
                <a:cs typeface="AdvertisingMedium" pitchFamily="2" charset="-78"/>
              </a:rPr>
              <a:t>غالاكسي</a:t>
            </a:r>
            <a:r>
              <a:rPr lang="ar-SA" sz="1600" dirty="0">
                <a:effectLst/>
                <a:latin typeface="Calibri" panose="020F0502020204030204" pitchFamily="34" charset="0"/>
                <a:ea typeface="Calibri" panose="020F0502020204030204" pitchFamily="34" charset="0"/>
                <a:cs typeface="AdvertisingMedium" pitchFamily="2" charset="-78"/>
              </a:rPr>
              <a:t> سبايس” (</a:t>
            </a:r>
            <a:r>
              <a:rPr lang="en-US" sz="1600" dirty="0">
                <a:effectLst/>
                <a:latin typeface="Calibri" panose="020F0502020204030204" pitchFamily="34" charset="0"/>
                <a:ea typeface="Calibri" panose="020F0502020204030204" pitchFamily="34" charset="0"/>
                <a:cs typeface="AdvertisingMedium" pitchFamily="2" charset="-78"/>
              </a:rPr>
              <a:t>Galaxy Space</a:t>
            </a:r>
            <a:r>
              <a:rPr lang="ar-SA" sz="1600" dirty="0">
                <a:effectLst/>
                <a:latin typeface="Calibri" panose="020F0502020204030204" pitchFamily="34" charset="0"/>
                <a:ea typeface="Calibri" panose="020F0502020204030204" pitchFamily="34" charset="0"/>
                <a:cs typeface="AdvertisingMedium" pitchFamily="2" charset="-78"/>
              </a:rPr>
              <a:t>) الصينية التي تُطَوِّرُ وتبيعُ أقمارَ الاتصالات </a:t>
            </a:r>
            <a:r>
              <a:rPr lang="ar-SA" sz="1600" dirty="0" err="1">
                <a:effectLst/>
                <a:latin typeface="Calibri" panose="020F0502020204030204" pitchFamily="34" charset="0"/>
                <a:ea typeface="Calibri" panose="020F0502020204030204" pitchFamily="34" charset="0"/>
                <a:cs typeface="AdvertisingMedium" pitchFamily="2" charset="-78"/>
              </a:rPr>
              <a:t>الإصطناعية</a:t>
            </a:r>
            <a:r>
              <a:rPr lang="ar-SA" sz="1600" dirty="0">
                <a:effectLst/>
                <a:latin typeface="Calibri" panose="020F0502020204030204" pitchFamily="34" charset="0"/>
                <a:ea typeface="Calibri" panose="020F0502020204030204" pitchFamily="34" charset="0"/>
                <a:cs typeface="AdvertisingMedium" pitchFamily="2" charset="-78"/>
              </a:rPr>
              <a:t>، وشركة “</a:t>
            </a:r>
            <a:r>
              <a:rPr lang="ar-SA" sz="1600" dirty="0" err="1">
                <a:effectLst/>
                <a:latin typeface="Calibri" panose="020F0502020204030204" pitchFamily="34" charset="0"/>
                <a:ea typeface="Calibri" panose="020F0502020204030204" pitchFamily="34" charset="0"/>
                <a:cs typeface="AdvertisingMedium" pitchFamily="2" charset="-78"/>
              </a:rPr>
              <a:t>آي</a:t>
            </a:r>
            <a:r>
              <a:rPr lang="ar-SA" sz="1600" dirty="0">
                <a:effectLst/>
                <a:latin typeface="Calibri" panose="020F0502020204030204" pitchFamily="34" charset="0"/>
                <a:ea typeface="Calibri" panose="020F0502020204030204" pitchFamily="34" charset="0"/>
                <a:cs typeface="AdvertisingMedium" pitchFamily="2" charset="-78"/>
              </a:rPr>
              <a:t> سبايس” (</a:t>
            </a:r>
            <a:r>
              <a:rPr lang="en-US" sz="1600" dirty="0">
                <a:effectLst/>
                <a:latin typeface="Calibri" panose="020F0502020204030204" pitchFamily="34" charset="0"/>
                <a:ea typeface="Calibri" panose="020F0502020204030204" pitchFamily="34" charset="0"/>
                <a:cs typeface="AdvertisingMedium" pitchFamily="2" charset="-78"/>
              </a:rPr>
              <a:t>iSpace</a:t>
            </a:r>
            <a:r>
              <a:rPr lang="ar-SA" sz="1600" dirty="0">
                <a:effectLst/>
                <a:latin typeface="Calibri" panose="020F0502020204030204" pitchFamily="34" charset="0"/>
                <a:ea typeface="Calibri" panose="020F0502020204030204" pitchFamily="34" charset="0"/>
                <a:cs typeface="AdvertisingMedium" pitchFamily="2" charset="-78"/>
              </a:rPr>
              <a:t>) المُتخصّصة في تطوير وتصنيع المركبات الفضائية.</a:t>
            </a:r>
            <a:endParaRPr lang="en-US" sz="1600" dirty="0">
              <a:effectLst/>
              <a:latin typeface="Calibri" panose="020F0502020204030204" pitchFamily="34" charset="0"/>
              <a:ea typeface="Calibri" panose="020F0502020204030204" pitchFamily="34" charset="0"/>
              <a:cs typeface="AdvertisingMedium" pitchFamily="2" charset="-78"/>
            </a:endParaRPr>
          </a:p>
          <a:p>
            <a:pPr algn="just" rtl="1">
              <a:lnSpc>
                <a:spcPct val="107000"/>
              </a:lnSpc>
              <a:spcAft>
                <a:spcPts val="800"/>
              </a:spcAft>
            </a:pPr>
            <a:r>
              <a:rPr lang="ar-SA" sz="1600" dirty="0">
                <a:effectLst/>
                <a:latin typeface="Calibri" panose="020F0502020204030204" pitchFamily="34" charset="0"/>
                <a:ea typeface="Calibri" panose="020F0502020204030204" pitchFamily="34" charset="0"/>
                <a:cs typeface="AdvertisingMedium" pitchFamily="2" charset="-78"/>
              </a:rPr>
              <a:t>وقد أطلقت شركة الخدمات العامة الدولية “سيركو” قسمها السعودي للفضاء في (مارس)، والذي ستعمل من خلاله على إنشاء قدراتٍ محلية لخدماتها الفضائية والاستشارية والتشغيلية العالمية. وهي تغطي دورة الحياة الكاملة للمُهمّة، بدءًا من تصميم المركبات الفضائية والمهمة وحتى إدارة البيانات والعمليات وإيقاف التشغيل، بما في ذلك التحكّم في المركبات الفضائية وعمليات الجُزء الأرضي والهندسة.</a:t>
            </a:r>
            <a:endParaRPr lang="en-US" sz="1600" dirty="0">
              <a:effectLst/>
              <a:latin typeface="Calibri" panose="020F0502020204030204" pitchFamily="34" charset="0"/>
              <a:ea typeface="Calibri" panose="020F0502020204030204" pitchFamily="34" charset="0"/>
              <a:cs typeface="AdvertisingMedium" pitchFamily="2" charset="-78"/>
            </a:endParaRPr>
          </a:p>
        </p:txBody>
      </p:sp>
      <p:pic>
        <p:nvPicPr>
          <p:cNvPr id="9" name="عنصر نائب للصورة 8">
            <a:extLst>
              <a:ext uri="{FF2B5EF4-FFF2-40B4-BE49-F238E27FC236}">
                <a16:creationId xmlns:a16="http://schemas.microsoft.com/office/drawing/2014/main" id="{52FD3342-E198-5348-9EE9-579E8FFF9DDC}"/>
              </a:ext>
            </a:extLst>
          </p:cNvPr>
          <p:cNvPicPr>
            <a:picLocks noGrp="1" noChangeAspect="1"/>
          </p:cNvPicPr>
          <p:nvPr>
            <p:ph type="pic" sz="quarter" idx="14"/>
          </p:nvPr>
        </p:nvPicPr>
        <p:blipFill>
          <a:blip r:embed="rId2"/>
          <a:srcRect/>
          <a:stretch/>
        </p:blipFill>
        <p:spPr>
          <a:xfrm>
            <a:off x="7062259" y="1236374"/>
            <a:ext cx="3891139" cy="4385252"/>
          </a:xfrm>
        </p:spPr>
      </p:pic>
      <p:sp>
        <p:nvSpPr>
          <p:cNvPr id="15" name="شكل حر 5" descr="تمييز صورة فارغ">
            <a:extLst>
              <a:ext uri="{FF2B5EF4-FFF2-40B4-BE49-F238E27FC236}">
                <a16:creationId xmlns:a16="http://schemas.microsoft.com/office/drawing/2014/main" id="{764DA446-807B-4C83-BB5A-59E3FABC93F3}"/>
              </a:ext>
              <a:ext uri="{C183D7F6-B498-43B3-948B-1728B52AA6E4}">
                <adec:decorative xmlns:adec="http://schemas.microsoft.com/office/drawing/2017/decorative" val="1"/>
              </a:ext>
            </a:extLst>
          </p:cNvPr>
          <p:cNvSpPr>
            <a:spLocks noChangeAspect="1"/>
          </p:cNvSpPr>
          <p:nvPr/>
        </p:nvSpPr>
        <p:spPr bwMode="auto">
          <a:xfrm>
            <a:off x="9512225" y="4008120"/>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lumMod val="65000"/>
                <a:lumOff val="35000"/>
              </a:schemeClr>
            </a:solid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
        <p:nvSpPr>
          <p:cNvPr id="16" name="شكل حر 5" descr="تمييز صورة معبأ">
            <a:extLst>
              <a:ext uri="{FF2B5EF4-FFF2-40B4-BE49-F238E27FC236}">
                <a16:creationId xmlns:a16="http://schemas.microsoft.com/office/drawing/2014/main" id="{F28CDBF8-0191-43F9-98FE-B98B08813979}"/>
              </a:ext>
              <a:ext uri="{C183D7F6-B498-43B3-948B-1728B52AA6E4}">
                <adec:decorative xmlns:adec="http://schemas.microsoft.com/office/drawing/2017/decorative" val="1"/>
              </a:ext>
            </a:extLst>
          </p:cNvPr>
          <p:cNvSpPr>
            <a:spLocks noChangeAspect="1"/>
          </p:cNvSpPr>
          <p:nvPr/>
        </p:nvSpPr>
        <p:spPr bwMode="auto">
          <a:xfrm>
            <a:off x="9327677" y="3523769"/>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lumMod val="95000"/>
            </a:schemeClr>
          </a:solidFill>
          <a:ln w="63500" cap="flat">
            <a:noFill/>
            <a:prstDash val="solid"/>
            <a:miter lim="800000"/>
            <a:headEnd/>
            <a:tailEnd/>
          </a:ln>
        </p:spPr>
        <p:txBody>
          <a:bodyPr vert="horz" wrap="square" lIns="91440" tIns="45720" rIns="91440" bIns="45720" numCol="1" rtlCol="1" anchor="t" anchorCtr="0" compatLnSpc="1">
            <a:prstTxWarp prst="textNoShape">
              <a:avLst/>
            </a:prstTxWarp>
          </a:bodyPr>
          <a:lstStyle/>
          <a:p>
            <a:pPr rtl="1"/>
            <a:endParaRPr lang="ar-SA" dirty="0">
              <a:latin typeface="Tahoma" panose="020B0604030504040204" pitchFamily="34" charset="0"/>
            </a:endParaRPr>
          </a:p>
        </p:txBody>
      </p:sp>
    </p:spTree>
    <p:extLst>
      <p:ext uri="{BB962C8B-B14F-4D97-AF65-F5344CB8AC3E}">
        <p14:creationId xmlns:p14="http://schemas.microsoft.com/office/powerpoint/2010/main" val="130751960"/>
      </p:ext>
    </p:extLst>
  </p:cSld>
  <p:clrMapOvr>
    <a:masterClrMapping/>
  </p:clrMapOvr>
</p:sld>
</file>

<file path=ppt/theme/theme1.xml><?xml version="1.0" encoding="utf-8"?>
<a:theme xmlns:a="http://schemas.openxmlformats.org/drawingml/2006/main" name="نسق Offic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7">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5304_TF16411253.potx" id="{2668FAD7-F4A2-4F77-8568-F34A1D0F2662}" vid="{06FF335E-BD41-4405-BAAF-44C0A73353D6}"/>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4F06F66-218D-4D1C-873A-158A1848B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8A50AA-654B-45CA-B6AD-FDA9E9535EF9}">
  <ds:schemaRefs>
    <ds:schemaRef ds:uri="http://purl.org/dc/dcmitype/"/>
    <ds:schemaRef ds:uri="6dc4bcd6-49db-4c07-9060-8acfc67cef9f"/>
    <ds:schemaRef ds:uri="http://www.w3.org/XML/1998/namespace"/>
    <ds:schemaRef ds:uri="http://purl.org/dc/elements/1.1/"/>
    <ds:schemaRef ds:uri="http://schemas.microsoft.com/office/2006/documentManagement/types"/>
    <ds:schemaRef ds:uri="http://schemas.microsoft.com/sharepoint/v3"/>
    <ds:schemaRef ds:uri="fb0879af-3eba-417a-a55a-ffe6dcd6ca77"/>
    <ds:schemaRef ds:uri="http://schemas.microsoft.com/office/2006/metadata/properties"/>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عرض تقديمي هندسي</Template>
  <TotalTime>179</TotalTime>
  <Words>1171</Words>
  <Application>Microsoft Office PowerPoint</Application>
  <PresentationFormat>شاشة عريضة</PresentationFormat>
  <Paragraphs>30</Paragraphs>
  <Slides>11</Slides>
  <Notes>3</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11</vt:i4>
      </vt:variant>
    </vt:vector>
  </HeadingPairs>
  <TitlesOfParts>
    <vt:vector size="17" baseType="lpstr">
      <vt:lpstr>ae_Hor</vt:lpstr>
      <vt:lpstr>Arial</vt:lpstr>
      <vt:lpstr>Calibri</vt:lpstr>
      <vt:lpstr>Calibri Light</vt:lpstr>
      <vt:lpstr>Tahoma</vt:lpstr>
      <vt:lpstr>نسق Office</vt:lpstr>
      <vt:lpstr>الفضاء وريادة الأعمال</vt:lpstr>
      <vt:lpstr>الأسبوع  العالمي للفضاء 2023</vt:lpstr>
      <vt:lpstr>عرض تقديمي في PowerPoint</vt:lpstr>
      <vt:lpstr>عرض تقديمي في PowerPoint</vt:lpstr>
      <vt:lpstr>عرض تقديمي في PowerPoint</vt:lpstr>
      <vt:lpstr>أهداف الأسبوع العالمي للفضاء</vt:lpstr>
      <vt:lpstr>عرض تقديمي في PowerPoint</vt:lpstr>
      <vt:lpstr>عرض تقديمي في PowerPoint</vt:lpstr>
      <vt:lpstr>عرض تقديمي في PowerPoint</vt:lpstr>
      <vt:lpstr>لقد تحول الحلم إلى حقيقة  وترجم أبناء هذا الوطن الغالي شعار اليوم الوطني (نحلم ونحقق) إلى حقيقة واضحة وضوح الشمس في اليوم الصحو، وكلنا عزم على المضي قدمًا في تحقيق رؤية مملكتنا 2030 لتكن بلادنا في مقدمة الدول المتقدمة في كافة المجالات، حفظ الله مملكتنا الحبيبة وأدام عليها الرخاء والتقدم، وحفظ قادتنا وولاة أمورنا.</vt:lpstr>
      <vt:lpstr>إعداد الطالب عبدالكريم نواف خياط فصل الثالث/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الفضاء وريادة الأعمال</dc:title>
  <dc:creator>نواف</dc:creator>
  <cp:lastModifiedBy>نواف</cp:lastModifiedBy>
  <cp:revision>5</cp:revision>
  <dcterms:created xsi:type="dcterms:W3CDTF">2023-10-02T12:46:14Z</dcterms:created>
  <dcterms:modified xsi:type="dcterms:W3CDTF">2023-10-02T15:46:12Z</dcterms:modified>
</cp:coreProperties>
</file>